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543" r:id="rId1"/>
  </p:sldMasterIdLst>
  <p:notesMasterIdLst>
    <p:notesMasterId r:id="rId20"/>
  </p:notesMasterIdLst>
  <p:sldIdLst>
    <p:sldId id="256" r:id="rId2"/>
    <p:sldId id="260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2" r:id="rId19"/>
  </p:sldIdLst>
  <p:sldSz cx="19010313" cy="10693400"/>
  <p:notesSz cx="7556500" cy="10693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4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F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0" d="100"/>
          <a:sy n="50" d="100"/>
        </p:scale>
        <p:origin x="835" y="53"/>
      </p:cViewPr>
      <p:guideLst>
        <p:guide orient="horz" pos="2880"/>
        <p:guide pos="543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Notes Placeholder">
            <a:extLst>
              <a:ext uri="{FF2B5EF4-FFF2-40B4-BE49-F238E27FC236}">
                <a16:creationId xmlns:a16="http://schemas.microsoft.com/office/drawing/2014/main" id="{2703130C-F1C8-8128-2386-949C12FEF9E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Notes Placeholder">
            <a:extLst>
              <a:ext uri="{FF2B5EF4-FFF2-40B4-BE49-F238E27FC236}">
                <a16:creationId xmlns:a16="http://schemas.microsoft.com/office/drawing/2014/main" id="{0597D6B9-6DBA-29F1-89B7-06F969C57C8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Notes Placeholder">
            <a:extLst>
              <a:ext uri="{FF2B5EF4-FFF2-40B4-BE49-F238E27FC236}">
                <a16:creationId xmlns:a16="http://schemas.microsoft.com/office/drawing/2014/main" id="{465E973F-EF52-B919-1C3D-2D93AEF4037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Notes Placeholder">
            <a:extLst>
              <a:ext uri="{FF2B5EF4-FFF2-40B4-BE49-F238E27FC236}">
                <a16:creationId xmlns:a16="http://schemas.microsoft.com/office/drawing/2014/main" id="{F3B538F4-47CC-CEF5-FA12-440A956A487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Notes Placeholder">
            <a:extLst>
              <a:ext uri="{FF2B5EF4-FFF2-40B4-BE49-F238E27FC236}">
                <a16:creationId xmlns:a16="http://schemas.microsoft.com/office/drawing/2014/main" id="{8C5806E7-8633-28C3-58EB-2D8BDE7DD55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Notes Placeholder">
            <a:extLst>
              <a:ext uri="{FF2B5EF4-FFF2-40B4-BE49-F238E27FC236}">
                <a16:creationId xmlns:a16="http://schemas.microsoft.com/office/drawing/2014/main" id="{2CB64017-BBA0-D782-750A-DA8F0C1399F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Notes Placeholder">
            <a:extLst>
              <a:ext uri="{FF2B5EF4-FFF2-40B4-BE49-F238E27FC236}">
                <a16:creationId xmlns:a16="http://schemas.microsoft.com/office/drawing/2014/main" id="{250D650B-5E25-C237-78A9-B8ECA4C2DD5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Notes Placeholder">
            <a:extLst>
              <a:ext uri="{FF2B5EF4-FFF2-40B4-BE49-F238E27FC236}">
                <a16:creationId xmlns:a16="http://schemas.microsoft.com/office/drawing/2014/main" id="{C4B7996D-9089-7034-FB6E-BD4173BB3AF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Notes Placeholder">
            <a:extLst>
              <a:ext uri="{FF2B5EF4-FFF2-40B4-BE49-F238E27FC236}">
                <a16:creationId xmlns:a16="http://schemas.microsoft.com/office/drawing/2014/main" id="{C751D39B-E73C-23BE-A86B-BACF3398212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Notes Placeholder">
            <a:extLst>
              <a:ext uri="{FF2B5EF4-FFF2-40B4-BE49-F238E27FC236}">
                <a16:creationId xmlns:a16="http://schemas.microsoft.com/office/drawing/2014/main" id="{69FC733A-7FFE-5AFB-35D8-9361E860380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Notes Placeholder">
            <a:extLst>
              <a:ext uri="{FF2B5EF4-FFF2-40B4-BE49-F238E27FC236}">
                <a16:creationId xmlns:a16="http://schemas.microsoft.com/office/drawing/2014/main" id="{22E22399-7235-36F1-AA71-D14FDCB67C4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Notes Placeholder">
            <a:extLst>
              <a:ext uri="{FF2B5EF4-FFF2-40B4-BE49-F238E27FC236}">
                <a16:creationId xmlns:a16="http://schemas.microsoft.com/office/drawing/2014/main" id="{FDD5E35D-4D3B-B4C5-7E0E-DE6F2F683A8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Notes Placeholder">
            <a:extLst>
              <a:ext uri="{FF2B5EF4-FFF2-40B4-BE49-F238E27FC236}">
                <a16:creationId xmlns:a16="http://schemas.microsoft.com/office/drawing/2014/main" id="{9CDD1C9D-D626-25F8-79D8-F8AF29F984C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Notes Placeholder">
            <a:extLst>
              <a:ext uri="{FF2B5EF4-FFF2-40B4-BE49-F238E27FC236}">
                <a16:creationId xmlns:a16="http://schemas.microsoft.com/office/drawing/2014/main" id="{30F28C35-FED6-60C5-5893-76886221B92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Notes Placeholder">
            <a:extLst>
              <a:ext uri="{FF2B5EF4-FFF2-40B4-BE49-F238E27FC236}">
                <a16:creationId xmlns:a16="http://schemas.microsoft.com/office/drawing/2014/main" id="{6B2F59C6-D4B0-8FCF-31CD-E0D19E9E259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Notes Placeholder">
            <a:extLst>
              <a:ext uri="{FF2B5EF4-FFF2-40B4-BE49-F238E27FC236}">
                <a16:creationId xmlns:a16="http://schemas.microsoft.com/office/drawing/2014/main" id="{82D322D8-1064-0BAD-6C02-9A8A1286EF4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Notes Placeholder">
            <a:extLst>
              <a:ext uri="{FF2B5EF4-FFF2-40B4-BE49-F238E27FC236}">
                <a16:creationId xmlns:a16="http://schemas.microsoft.com/office/drawing/2014/main" id="{25E69A80-30C0-58E4-A403-22E2DEFE0D5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Notes Placeholder">
            <a:extLst>
              <a:ext uri="{FF2B5EF4-FFF2-40B4-BE49-F238E27FC236}">
                <a16:creationId xmlns:a16="http://schemas.microsoft.com/office/drawing/2014/main" id="{FB629E07-1087-04B1-8698-D8B7A846B5F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1517521105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3201"/>
            <a:ext cx="19010313" cy="10706602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9886" y="3749292"/>
            <a:ext cx="12110555" cy="2567012"/>
          </a:xfrm>
        </p:spPr>
        <p:txBody>
          <a:bodyPr anchor="b">
            <a:noAutofit/>
          </a:bodyPr>
          <a:lstStyle>
            <a:lvl1pPr algn="r">
              <a:defRPr sz="842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886" y="6316300"/>
            <a:ext cx="12110555" cy="1710350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28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25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385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514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64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2771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990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702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4412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1" y="950524"/>
            <a:ext cx="13404310" cy="5307095"/>
          </a:xfrm>
        </p:spPr>
        <p:txBody>
          <a:bodyPr anchor="ctr">
            <a:normAutofit/>
          </a:bodyPr>
          <a:lstStyle>
            <a:lvl1pPr algn="l">
              <a:defRPr sz="68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6970513"/>
            <a:ext cx="13404310" cy="244953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7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12866" indent="0">
              <a:buNone/>
              <a:defRPr sz="2807">
                <a:solidFill>
                  <a:schemeClr val="tx1">
                    <a:tint val="75000"/>
                  </a:schemeClr>
                </a:solidFill>
              </a:defRPr>
            </a:lvl2pPr>
            <a:lvl3pPr marL="1425732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599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4pPr>
            <a:lvl5pPr marL="2851465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5pPr>
            <a:lvl6pPr marL="3564331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6pPr>
            <a:lvl7pPr marL="4277197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7pPr>
            <a:lvl8pPr marL="4990064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8pPr>
            <a:lvl9pPr marL="5702930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8171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2178" y="950524"/>
            <a:ext cx="12620737" cy="4713017"/>
          </a:xfrm>
        </p:spPr>
        <p:txBody>
          <a:bodyPr anchor="ctr">
            <a:normAutofit/>
          </a:bodyPr>
          <a:lstStyle>
            <a:lvl1pPr algn="l">
              <a:defRPr sz="68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30145" y="5663541"/>
            <a:ext cx="11264802" cy="594078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49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2866" indent="0">
              <a:buFontTx/>
              <a:buNone/>
              <a:defRPr/>
            </a:lvl2pPr>
            <a:lvl3pPr marL="1425732" indent="0">
              <a:buFontTx/>
              <a:buNone/>
              <a:defRPr/>
            </a:lvl3pPr>
            <a:lvl4pPr marL="2138599" indent="0">
              <a:buFontTx/>
              <a:buNone/>
              <a:defRPr/>
            </a:lvl4pPr>
            <a:lvl5pPr marL="285146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6970513"/>
            <a:ext cx="13404310" cy="244953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7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12866" indent="0">
              <a:buNone/>
              <a:defRPr sz="2807">
                <a:solidFill>
                  <a:schemeClr val="tx1">
                    <a:tint val="75000"/>
                  </a:schemeClr>
                </a:solidFill>
              </a:defRPr>
            </a:lvl2pPr>
            <a:lvl3pPr marL="1425732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599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4pPr>
            <a:lvl5pPr marL="2851465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5pPr>
            <a:lvl6pPr marL="3564331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6pPr>
            <a:lvl7pPr marL="4277197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7pPr>
            <a:lvl8pPr marL="4990064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8pPr>
            <a:lvl9pPr marL="5702930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44908" y="1232404"/>
            <a:ext cx="950516" cy="911817"/>
          </a:xfrm>
          <a:prstGeom prst="rect">
            <a:avLst/>
          </a:prstGeom>
        </p:spPr>
        <p:txBody>
          <a:bodyPr vert="horz" lIns="142577" tIns="71289" rIns="142577" bIns="71289" rtlCol="0" anchor="ctr">
            <a:noAutofit/>
          </a:bodyPr>
          <a:lstStyle/>
          <a:p>
            <a:pPr lvl="0"/>
            <a:r>
              <a:rPr lang="en-US" sz="12474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866381" y="4500889"/>
            <a:ext cx="950516" cy="911817"/>
          </a:xfrm>
          <a:prstGeom prst="rect">
            <a:avLst/>
          </a:prstGeom>
        </p:spPr>
        <p:txBody>
          <a:bodyPr vert="horz" lIns="142577" tIns="71289" rIns="142577" bIns="71289" rtlCol="0" anchor="ctr">
            <a:noAutofit/>
          </a:bodyPr>
          <a:lstStyle/>
          <a:p>
            <a:pPr lvl="0"/>
            <a:r>
              <a:rPr lang="en-US" sz="12474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2807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779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1" y="3012470"/>
            <a:ext cx="13404310" cy="4046995"/>
          </a:xfrm>
        </p:spPr>
        <p:txBody>
          <a:bodyPr anchor="b">
            <a:normAutofit/>
          </a:bodyPr>
          <a:lstStyle>
            <a:lvl1pPr algn="l">
              <a:defRPr sz="68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7059465"/>
            <a:ext cx="13404310" cy="2360584"/>
          </a:xfrm>
        </p:spPr>
        <p:txBody>
          <a:bodyPr anchor="t">
            <a:normAutofit/>
          </a:bodyPr>
          <a:lstStyle>
            <a:lvl1pPr marL="0" indent="0" algn="l">
              <a:buNone/>
              <a:defRPr sz="2807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12866" indent="0">
              <a:buNone/>
              <a:defRPr sz="2807">
                <a:solidFill>
                  <a:schemeClr val="tx1">
                    <a:tint val="75000"/>
                  </a:schemeClr>
                </a:solidFill>
              </a:defRPr>
            </a:lvl2pPr>
            <a:lvl3pPr marL="1425732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599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4pPr>
            <a:lvl5pPr marL="2851465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5pPr>
            <a:lvl6pPr marL="3564331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6pPr>
            <a:lvl7pPr marL="4277197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7pPr>
            <a:lvl8pPr marL="4990064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8pPr>
            <a:lvl9pPr marL="5702930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73159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2178" y="950524"/>
            <a:ext cx="12620737" cy="4713017"/>
          </a:xfrm>
        </p:spPr>
        <p:txBody>
          <a:bodyPr anchor="ctr">
            <a:normAutofit/>
          </a:bodyPr>
          <a:lstStyle>
            <a:lvl1pPr algn="l">
              <a:defRPr sz="68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56127" y="6257619"/>
            <a:ext cx="13404312" cy="80184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742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12866" indent="0">
              <a:buFontTx/>
              <a:buNone/>
              <a:defRPr/>
            </a:lvl2pPr>
            <a:lvl3pPr marL="1425732" indent="0">
              <a:buFontTx/>
              <a:buNone/>
              <a:defRPr/>
            </a:lvl3pPr>
            <a:lvl4pPr marL="2138599" indent="0">
              <a:buFontTx/>
              <a:buNone/>
              <a:defRPr/>
            </a:lvl4pPr>
            <a:lvl5pPr marL="285146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7059465"/>
            <a:ext cx="13404310" cy="2360584"/>
          </a:xfrm>
        </p:spPr>
        <p:txBody>
          <a:bodyPr anchor="t">
            <a:normAutofit/>
          </a:bodyPr>
          <a:lstStyle>
            <a:lvl1pPr marL="0" indent="0" algn="l">
              <a:buNone/>
              <a:defRPr sz="2807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2866" indent="0">
              <a:buNone/>
              <a:defRPr sz="2807">
                <a:solidFill>
                  <a:schemeClr val="tx1">
                    <a:tint val="75000"/>
                  </a:schemeClr>
                </a:solidFill>
              </a:defRPr>
            </a:lvl2pPr>
            <a:lvl3pPr marL="1425732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599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4pPr>
            <a:lvl5pPr marL="2851465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5pPr>
            <a:lvl6pPr marL="3564331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6pPr>
            <a:lvl7pPr marL="4277197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7pPr>
            <a:lvl8pPr marL="4990064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8pPr>
            <a:lvl9pPr marL="5702930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44908" y="1232404"/>
            <a:ext cx="950516" cy="911817"/>
          </a:xfrm>
          <a:prstGeom prst="rect">
            <a:avLst/>
          </a:prstGeom>
        </p:spPr>
        <p:txBody>
          <a:bodyPr vert="horz" lIns="142577" tIns="71289" rIns="142577" bIns="71289" rtlCol="0" anchor="ctr">
            <a:noAutofit/>
          </a:bodyPr>
          <a:lstStyle/>
          <a:p>
            <a:pPr lvl="0"/>
            <a:r>
              <a:rPr lang="en-US" sz="12474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66381" y="4500889"/>
            <a:ext cx="950516" cy="911817"/>
          </a:xfrm>
          <a:prstGeom prst="rect">
            <a:avLst/>
          </a:prstGeom>
        </p:spPr>
        <p:txBody>
          <a:bodyPr vert="horz" lIns="142577" tIns="71289" rIns="142577" bIns="71289" rtlCol="0" anchor="ctr">
            <a:noAutofit/>
          </a:bodyPr>
          <a:lstStyle/>
          <a:p>
            <a:pPr lvl="0"/>
            <a:r>
              <a:rPr lang="en-US" sz="12474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47653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329" y="950524"/>
            <a:ext cx="13391111" cy="4713017"/>
          </a:xfrm>
        </p:spPr>
        <p:txBody>
          <a:bodyPr anchor="ctr">
            <a:normAutofit/>
          </a:bodyPr>
          <a:lstStyle>
            <a:lvl1pPr algn="l">
              <a:defRPr sz="68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56127" y="6257619"/>
            <a:ext cx="13404312" cy="80184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742">
                <a:solidFill>
                  <a:schemeClr val="accent1"/>
                </a:solidFill>
              </a:defRPr>
            </a:lvl1pPr>
            <a:lvl2pPr marL="712866" indent="0">
              <a:buFontTx/>
              <a:buNone/>
              <a:defRPr/>
            </a:lvl2pPr>
            <a:lvl3pPr marL="1425732" indent="0">
              <a:buFontTx/>
              <a:buNone/>
              <a:defRPr/>
            </a:lvl3pPr>
            <a:lvl4pPr marL="2138599" indent="0">
              <a:buFontTx/>
              <a:buNone/>
              <a:defRPr/>
            </a:lvl4pPr>
            <a:lvl5pPr marL="2851465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7059465"/>
            <a:ext cx="13404310" cy="2360584"/>
          </a:xfrm>
        </p:spPr>
        <p:txBody>
          <a:bodyPr anchor="t">
            <a:normAutofit/>
          </a:bodyPr>
          <a:lstStyle>
            <a:lvl1pPr marL="0" indent="0" algn="l">
              <a:buNone/>
              <a:defRPr sz="2807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2866" indent="0">
              <a:buNone/>
              <a:defRPr sz="2807">
                <a:solidFill>
                  <a:schemeClr val="tx1">
                    <a:tint val="75000"/>
                  </a:schemeClr>
                </a:solidFill>
              </a:defRPr>
            </a:lvl2pPr>
            <a:lvl3pPr marL="1425732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599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4pPr>
            <a:lvl5pPr marL="2851465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5pPr>
            <a:lvl6pPr marL="3564331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6pPr>
            <a:lvl7pPr marL="4277197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7pPr>
            <a:lvl8pPr marL="4990064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8pPr>
            <a:lvl9pPr marL="5702930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51209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25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23554" y="950523"/>
            <a:ext cx="2034414" cy="8188374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6131" y="950524"/>
            <a:ext cx="11008502" cy="81883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32895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6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22242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1" y="4211353"/>
            <a:ext cx="13404310" cy="2848113"/>
          </a:xfrm>
        </p:spPr>
        <p:txBody>
          <a:bodyPr anchor="b"/>
          <a:lstStyle>
            <a:lvl1pPr algn="l">
              <a:defRPr sz="6237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1" y="7059465"/>
            <a:ext cx="13404310" cy="1341587"/>
          </a:xfrm>
        </p:spPr>
        <p:txBody>
          <a:bodyPr anchor="t"/>
          <a:lstStyle>
            <a:lvl1pPr marL="0" indent="0" algn="l">
              <a:buNone/>
              <a:defRPr sz="3118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12866" indent="0">
              <a:buNone/>
              <a:defRPr sz="2807">
                <a:solidFill>
                  <a:schemeClr val="tx1">
                    <a:tint val="75000"/>
                  </a:schemeClr>
                </a:solidFill>
              </a:defRPr>
            </a:lvl2pPr>
            <a:lvl3pPr marL="1425732" indent="0">
              <a:buNone/>
              <a:defRPr sz="2495">
                <a:solidFill>
                  <a:schemeClr val="tx1">
                    <a:tint val="75000"/>
                  </a:schemeClr>
                </a:solidFill>
              </a:defRPr>
            </a:lvl3pPr>
            <a:lvl4pPr marL="2138599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4pPr>
            <a:lvl5pPr marL="2851465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5pPr>
            <a:lvl6pPr marL="3564331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6pPr>
            <a:lvl7pPr marL="4277197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7pPr>
            <a:lvl8pPr marL="4990064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8pPr>
            <a:lvl9pPr marL="5702930" indent="0">
              <a:buNone/>
              <a:defRPr sz="218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52237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6130" y="3368918"/>
            <a:ext cx="6523935" cy="60511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6510" y="3368919"/>
            <a:ext cx="6523933" cy="6051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63493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3653" y="3369533"/>
            <a:ext cx="6526411" cy="898542"/>
          </a:xfrm>
        </p:spPr>
        <p:txBody>
          <a:bodyPr anchor="b">
            <a:noAutofit/>
          </a:bodyPr>
          <a:lstStyle>
            <a:lvl1pPr marL="0" indent="0">
              <a:buNone/>
              <a:defRPr sz="3742" b="0"/>
            </a:lvl1pPr>
            <a:lvl2pPr marL="712866" indent="0">
              <a:buNone/>
              <a:defRPr sz="3118" b="1"/>
            </a:lvl2pPr>
            <a:lvl3pPr marL="1425732" indent="0">
              <a:buNone/>
              <a:defRPr sz="2807" b="1"/>
            </a:lvl3pPr>
            <a:lvl4pPr marL="2138599" indent="0">
              <a:buNone/>
              <a:defRPr sz="2495" b="1"/>
            </a:lvl4pPr>
            <a:lvl5pPr marL="2851465" indent="0">
              <a:buNone/>
              <a:defRPr sz="2495" b="1"/>
            </a:lvl5pPr>
            <a:lvl6pPr marL="3564331" indent="0">
              <a:buNone/>
              <a:defRPr sz="2495" b="1"/>
            </a:lvl6pPr>
            <a:lvl7pPr marL="4277197" indent="0">
              <a:buNone/>
              <a:defRPr sz="2495" b="1"/>
            </a:lvl7pPr>
            <a:lvl8pPr marL="4990064" indent="0">
              <a:buNone/>
              <a:defRPr sz="2495" b="1"/>
            </a:lvl8pPr>
            <a:lvl9pPr marL="5702930" indent="0">
              <a:buNone/>
              <a:defRPr sz="2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3653" y="4268075"/>
            <a:ext cx="6526411" cy="515197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34035" y="3369533"/>
            <a:ext cx="6526403" cy="898542"/>
          </a:xfrm>
        </p:spPr>
        <p:txBody>
          <a:bodyPr anchor="b">
            <a:noAutofit/>
          </a:bodyPr>
          <a:lstStyle>
            <a:lvl1pPr marL="0" indent="0">
              <a:buNone/>
              <a:defRPr sz="3742" b="0"/>
            </a:lvl1pPr>
            <a:lvl2pPr marL="712866" indent="0">
              <a:buNone/>
              <a:defRPr sz="3118" b="1"/>
            </a:lvl2pPr>
            <a:lvl3pPr marL="1425732" indent="0">
              <a:buNone/>
              <a:defRPr sz="2807" b="1"/>
            </a:lvl3pPr>
            <a:lvl4pPr marL="2138599" indent="0">
              <a:buNone/>
              <a:defRPr sz="2495" b="1"/>
            </a:lvl4pPr>
            <a:lvl5pPr marL="2851465" indent="0">
              <a:buNone/>
              <a:defRPr sz="2495" b="1"/>
            </a:lvl5pPr>
            <a:lvl6pPr marL="3564331" indent="0">
              <a:buNone/>
              <a:defRPr sz="2495" b="1"/>
            </a:lvl6pPr>
            <a:lvl7pPr marL="4277197" indent="0">
              <a:buNone/>
              <a:defRPr sz="2495" b="1"/>
            </a:lvl7pPr>
            <a:lvl8pPr marL="4990064" indent="0">
              <a:buNone/>
              <a:defRPr sz="2495" b="1"/>
            </a:lvl8pPr>
            <a:lvl9pPr marL="5702930" indent="0">
              <a:buNone/>
              <a:defRPr sz="2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34037" y="4268075"/>
            <a:ext cx="6526402" cy="515197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15680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0" y="950524"/>
            <a:ext cx="13404310" cy="20594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9426EBC-513B-4CF5-AC62-5FDE5EE0A792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4599F-79E3-42BC-BFF3-6A50E718096D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93149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D1BB2C-E873-4ED6-8ABE-D50DD35E1886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40DCA-AE6F-4D7B-8355-67F9C2C37F37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64633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29" y="2336712"/>
            <a:ext cx="6010153" cy="1993460"/>
          </a:xfrm>
        </p:spPr>
        <p:txBody>
          <a:bodyPr anchor="b">
            <a:normAutofit/>
          </a:bodyPr>
          <a:lstStyle>
            <a:lvl1pPr>
              <a:defRPr sz="3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2725" y="802901"/>
            <a:ext cx="7037715" cy="861714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6129" y="4330171"/>
            <a:ext cx="6010153" cy="4029826"/>
          </a:xfrm>
        </p:spPr>
        <p:txBody>
          <a:bodyPr>
            <a:normAutofit/>
          </a:bodyPr>
          <a:lstStyle>
            <a:lvl1pPr marL="0" indent="0">
              <a:buNone/>
              <a:defRPr sz="2183"/>
            </a:lvl1pPr>
            <a:lvl2pPr marL="712653" indent="0">
              <a:buNone/>
              <a:defRPr sz="2183"/>
            </a:lvl2pPr>
            <a:lvl3pPr marL="1425305" indent="0">
              <a:buNone/>
              <a:defRPr sz="1871"/>
            </a:lvl3pPr>
            <a:lvl4pPr marL="2137958" indent="0">
              <a:buNone/>
              <a:defRPr sz="1559"/>
            </a:lvl4pPr>
            <a:lvl5pPr marL="2850609" indent="0">
              <a:buNone/>
              <a:defRPr sz="1559"/>
            </a:lvl5pPr>
            <a:lvl6pPr marL="3563262" indent="0">
              <a:buNone/>
              <a:defRPr sz="1559"/>
            </a:lvl6pPr>
            <a:lvl7pPr marL="4275914" indent="0">
              <a:buNone/>
              <a:defRPr sz="1559"/>
            </a:lvl7pPr>
            <a:lvl8pPr marL="4988567" indent="0">
              <a:buNone/>
              <a:defRPr sz="1559"/>
            </a:lvl8pPr>
            <a:lvl9pPr marL="5701219" indent="0">
              <a:buNone/>
              <a:defRPr sz="155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33606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30" y="7485380"/>
            <a:ext cx="13404309" cy="883691"/>
          </a:xfrm>
        </p:spPr>
        <p:txBody>
          <a:bodyPr anchor="b">
            <a:normAutofit/>
          </a:bodyPr>
          <a:lstStyle>
            <a:lvl1pPr algn="l">
              <a:defRPr sz="3742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56130" y="950525"/>
            <a:ext cx="13404310" cy="5996471"/>
          </a:xfrm>
        </p:spPr>
        <p:txBody>
          <a:bodyPr anchor="t">
            <a:normAutofit/>
          </a:bodyPr>
          <a:lstStyle>
            <a:lvl1pPr marL="0" indent="0" algn="ctr">
              <a:buNone/>
              <a:defRPr sz="2495"/>
            </a:lvl1pPr>
            <a:lvl2pPr marL="712866" indent="0">
              <a:buNone/>
              <a:defRPr sz="2495"/>
            </a:lvl2pPr>
            <a:lvl3pPr marL="1425732" indent="0">
              <a:buNone/>
              <a:defRPr sz="2495"/>
            </a:lvl3pPr>
            <a:lvl4pPr marL="2138599" indent="0">
              <a:buNone/>
              <a:defRPr sz="2495"/>
            </a:lvl4pPr>
            <a:lvl5pPr marL="2851465" indent="0">
              <a:buNone/>
              <a:defRPr sz="2495"/>
            </a:lvl5pPr>
            <a:lvl6pPr marL="3564331" indent="0">
              <a:buNone/>
              <a:defRPr sz="2495"/>
            </a:lvl6pPr>
            <a:lvl7pPr marL="4277197" indent="0">
              <a:buNone/>
              <a:defRPr sz="2495"/>
            </a:lvl7pPr>
            <a:lvl8pPr marL="4990064" indent="0">
              <a:buNone/>
              <a:defRPr sz="2495"/>
            </a:lvl8pPr>
            <a:lvl9pPr marL="5702930" indent="0">
              <a:buNone/>
              <a:defRPr sz="2495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6130" y="8369072"/>
            <a:ext cx="13404309" cy="1050978"/>
          </a:xfrm>
        </p:spPr>
        <p:txBody>
          <a:bodyPr>
            <a:normAutofit/>
          </a:bodyPr>
          <a:lstStyle>
            <a:lvl1pPr marL="0" indent="0">
              <a:buNone/>
              <a:defRPr sz="1871"/>
            </a:lvl1pPr>
            <a:lvl2pPr marL="712866" indent="0">
              <a:buNone/>
              <a:defRPr sz="1871"/>
            </a:lvl2pPr>
            <a:lvl3pPr marL="1425732" indent="0">
              <a:buNone/>
              <a:defRPr sz="1559"/>
            </a:lvl3pPr>
            <a:lvl4pPr marL="2138599" indent="0">
              <a:buNone/>
              <a:defRPr sz="1403"/>
            </a:lvl4pPr>
            <a:lvl5pPr marL="2851465" indent="0">
              <a:buNone/>
              <a:defRPr sz="1403"/>
            </a:lvl5pPr>
            <a:lvl6pPr marL="3564331" indent="0">
              <a:buNone/>
              <a:defRPr sz="1403"/>
            </a:lvl6pPr>
            <a:lvl7pPr marL="4277197" indent="0">
              <a:buNone/>
              <a:defRPr sz="1403"/>
            </a:lvl7pPr>
            <a:lvl8pPr marL="4990064" indent="0">
              <a:buNone/>
              <a:defRPr sz="1403"/>
            </a:lvl8pPr>
            <a:lvl9pPr marL="5702930" indent="0">
              <a:buNone/>
              <a:defRPr sz="14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0617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3201"/>
            <a:ext cx="19010313" cy="10706602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56130" y="950524"/>
            <a:ext cx="13404310" cy="20594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30" y="3368919"/>
            <a:ext cx="13404310" cy="6051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234567" y="9420050"/>
            <a:ext cx="1421936" cy="5693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BCB1737-7BD0-48B0-9D77-797BD78B77CD}" type="datetimeFigureOut">
              <a:rPr lang="en-US" smtClean="0"/>
              <a:pPr>
                <a:defRPr/>
              </a:pPr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56130" y="9420050"/>
            <a:ext cx="9819519" cy="5693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94948" y="9420050"/>
            <a:ext cx="1065493" cy="5693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3">
                <a:solidFill>
                  <a:schemeClr val="accent1"/>
                </a:solidFill>
              </a:defRPr>
            </a:lvl1pPr>
          </a:lstStyle>
          <a:p>
            <a:fld id="{CFE249D7-D75E-496D-97C0-016120C7D4E8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6515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44" r:id="rId1"/>
    <p:sldLayoutId id="2147484545" r:id="rId2"/>
    <p:sldLayoutId id="2147484546" r:id="rId3"/>
    <p:sldLayoutId id="2147484547" r:id="rId4"/>
    <p:sldLayoutId id="2147484548" r:id="rId5"/>
    <p:sldLayoutId id="2147484549" r:id="rId6"/>
    <p:sldLayoutId id="2147484550" r:id="rId7"/>
    <p:sldLayoutId id="2147484551" r:id="rId8"/>
    <p:sldLayoutId id="2147484552" r:id="rId9"/>
    <p:sldLayoutId id="2147484553" r:id="rId10"/>
    <p:sldLayoutId id="2147484554" r:id="rId11"/>
    <p:sldLayoutId id="2147484555" r:id="rId12"/>
    <p:sldLayoutId id="2147484556" r:id="rId13"/>
    <p:sldLayoutId id="2147484557" r:id="rId14"/>
    <p:sldLayoutId id="2147484558" r:id="rId15"/>
    <p:sldLayoutId id="2147484559" r:id="rId16"/>
  </p:sldLayoutIdLst>
  <p:txStyles>
    <p:titleStyle>
      <a:lvl1pPr algn="l" defTabSz="712866" rtl="0" eaLnBrk="1" latinLnBrk="0" hangingPunct="1">
        <a:spcBef>
          <a:spcPct val="0"/>
        </a:spcBef>
        <a:buNone/>
        <a:defRPr sz="5613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34650" indent="-534650" algn="l" defTabSz="712866" rtl="0" eaLnBrk="1" latinLnBrk="0" hangingPunct="1">
        <a:spcBef>
          <a:spcPts val="1559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80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158408" indent="-445541" algn="l" defTabSz="712866" rtl="0" eaLnBrk="1" latinLnBrk="0" hangingPunct="1">
        <a:spcBef>
          <a:spcPts val="1559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95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782166" indent="-356433" algn="l" defTabSz="712866" rtl="0" eaLnBrk="1" latinLnBrk="0" hangingPunct="1">
        <a:spcBef>
          <a:spcPts val="1559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8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495032" indent="-356433" algn="l" defTabSz="712866" rtl="0" eaLnBrk="1" latinLnBrk="0" hangingPunct="1">
        <a:spcBef>
          <a:spcPts val="1559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7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207898" indent="-356433" algn="l" defTabSz="712866" rtl="0" eaLnBrk="1" latinLnBrk="0" hangingPunct="1">
        <a:spcBef>
          <a:spcPts val="1559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7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920764" indent="-356433" algn="l" defTabSz="712866" rtl="0" eaLnBrk="1" latinLnBrk="0" hangingPunct="1">
        <a:spcBef>
          <a:spcPts val="1559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7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633631" indent="-356433" algn="l" defTabSz="712866" rtl="0" eaLnBrk="1" latinLnBrk="0" hangingPunct="1">
        <a:spcBef>
          <a:spcPts val="1559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7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346497" indent="-356433" algn="l" defTabSz="712866" rtl="0" eaLnBrk="1" latinLnBrk="0" hangingPunct="1">
        <a:spcBef>
          <a:spcPts val="1559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7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6059363" indent="-356433" algn="l" defTabSz="712866" rtl="0" eaLnBrk="1" latinLnBrk="0" hangingPunct="1">
        <a:spcBef>
          <a:spcPts val="1559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7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2866" rtl="0" eaLnBrk="1" latinLnBrk="0" hangingPunct="1">
        <a:defRPr sz="2807" kern="1200">
          <a:solidFill>
            <a:schemeClr val="tx1"/>
          </a:solidFill>
          <a:latin typeface="+mn-lt"/>
          <a:ea typeface="+mn-ea"/>
          <a:cs typeface="+mn-cs"/>
        </a:defRPr>
      </a:lvl1pPr>
      <a:lvl2pPr marL="712866" algn="l" defTabSz="712866" rtl="0" eaLnBrk="1" latinLnBrk="0" hangingPunct="1">
        <a:defRPr sz="2807" kern="1200">
          <a:solidFill>
            <a:schemeClr val="tx1"/>
          </a:solidFill>
          <a:latin typeface="+mn-lt"/>
          <a:ea typeface="+mn-ea"/>
          <a:cs typeface="+mn-cs"/>
        </a:defRPr>
      </a:lvl2pPr>
      <a:lvl3pPr marL="1425732" algn="l" defTabSz="712866" rtl="0" eaLnBrk="1" latinLnBrk="0" hangingPunct="1">
        <a:defRPr sz="2807" kern="1200">
          <a:solidFill>
            <a:schemeClr val="tx1"/>
          </a:solidFill>
          <a:latin typeface="+mn-lt"/>
          <a:ea typeface="+mn-ea"/>
          <a:cs typeface="+mn-cs"/>
        </a:defRPr>
      </a:lvl3pPr>
      <a:lvl4pPr marL="2138599" algn="l" defTabSz="712866" rtl="0" eaLnBrk="1" latinLnBrk="0" hangingPunct="1">
        <a:defRPr sz="2807" kern="1200">
          <a:solidFill>
            <a:schemeClr val="tx1"/>
          </a:solidFill>
          <a:latin typeface="+mn-lt"/>
          <a:ea typeface="+mn-ea"/>
          <a:cs typeface="+mn-cs"/>
        </a:defRPr>
      </a:lvl4pPr>
      <a:lvl5pPr marL="2851465" algn="l" defTabSz="712866" rtl="0" eaLnBrk="1" latinLnBrk="0" hangingPunct="1">
        <a:defRPr sz="2807" kern="1200">
          <a:solidFill>
            <a:schemeClr val="tx1"/>
          </a:solidFill>
          <a:latin typeface="+mn-lt"/>
          <a:ea typeface="+mn-ea"/>
          <a:cs typeface="+mn-cs"/>
        </a:defRPr>
      </a:lvl5pPr>
      <a:lvl6pPr marL="3564331" algn="l" defTabSz="712866" rtl="0" eaLnBrk="1" latinLnBrk="0" hangingPunct="1">
        <a:defRPr sz="2807" kern="1200">
          <a:solidFill>
            <a:schemeClr val="tx1"/>
          </a:solidFill>
          <a:latin typeface="+mn-lt"/>
          <a:ea typeface="+mn-ea"/>
          <a:cs typeface="+mn-cs"/>
        </a:defRPr>
      </a:lvl6pPr>
      <a:lvl7pPr marL="4277197" algn="l" defTabSz="712866" rtl="0" eaLnBrk="1" latinLnBrk="0" hangingPunct="1">
        <a:defRPr sz="2807" kern="1200">
          <a:solidFill>
            <a:schemeClr val="tx1"/>
          </a:solidFill>
          <a:latin typeface="+mn-lt"/>
          <a:ea typeface="+mn-ea"/>
          <a:cs typeface="+mn-cs"/>
        </a:defRPr>
      </a:lvl7pPr>
      <a:lvl8pPr marL="4990064" algn="l" defTabSz="712866" rtl="0" eaLnBrk="1" latinLnBrk="0" hangingPunct="1">
        <a:defRPr sz="2807" kern="1200">
          <a:solidFill>
            <a:schemeClr val="tx1"/>
          </a:solidFill>
          <a:latin typeface="+mn-lt"/>
          <a:ea typeface="+mn-ea"/>
          <a:cs typeface="+mn-cs"/>
        </a:defRPr>
      </a:lvl8pPr>
      <a:lvl9pPr marL="5702930" algn="l" defTabSz="712866" rtl="0" eaLnBrk="1" latinLnBrk="0" hangingPunct="1">
        <a:defRPr sz="2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20D386B-ADFB-B950-52D6-E5234C1ECDE1}"/>
              </a:ext>
            </a:extLst>
          </p:cNvPr>
          <p:cNvSpPr>
            <a:spLocks noGrp="1"/>
          </p:cNvSpPr>
          <p:nvPr/>
        </p:nvSpPr>
        <p:spPr>
          <a:xfrm>
            <a:off x="2418556" y="469900"/>
            <a:ext cx="11663531" cy="9525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effectLst/>
                <a:latin typeface="Century Gothic" panose="020B0502020202020204" pitchFamily="34" charset="0"/>
              </a:rPr>
              <a:t>“Infinity Finance Bank</a:t>
            </a:r>
            <a:r>
              <a:rPr lang="en-US" sz="6000" dirty="0">
                <a:effectLst/>
                <a:latin typeface="Century Gothic" panose="020B0502020202020204" pitchFamily="34" charset="0"/>
              </a:rPr>
              <a:t>”</a:t>
            </a:r>
          </a:p>
          <a:p>
            <a:r>
              <a:rPr lang="en-US" sz="6000" b="0" dirty="0">
                <a:effectLst/>
                <a:latin typeface="Century Gothic" panose="020B0502020202020204" pitchFamily="34" charset="0"/>
              </a:rPr>
              <a:t>Bank Loan management System website</a:t>
            </a:r>
          </a:p>
          <a:p>
            <a:endParaRPr lang="en-IN" sz="3200" dirty="0">
              <a:effectLst/>
              <a:latin typeface="Century Gothic" panose="020B0502020202020204" pitchFamily="34" charset="0"/>
            </a:endParaRPr>
          </a:p>
          <a:p>
            <a:endParaRPr lang="en-IN" sz="4400" dirty="0">
              <a:effectLst/>
              <a:latin typeface="Century Gothic" panose="020B0502020202020204" pitchFamily="34" charset="0"/>
            </a:endParaRPr>
          </a:p>
          <a:p>
            <a:endParaRPr lang="en-IN" sz="4400" dirty="0">
              <a:effectLst/>
              <a:latin typeface="Century Gothic" panose="020B0502020202020204" pitchFamily="34" charset="0"/>
            </a:endParaRPr>
          </a:p>
          <a:p>
            <a:r>
              <a:rPr lang="en-IN" sz="4400" dirty="0">
                <a:effectLst/>
                <a:latin typeface="Century Gothic" panose="020B0502020202020204" pitchFamily="34" charset="0"/>
              </a:rPr>
              <a:t>    15413 : Prajakta Joshi</a:t>
            </a:r>
          </a:p>
          <a:p>
            <a:r>
              <a:rPr lang="en-IN" sz="4400" dirty="0">
                <a:effectLst/>
                <a:latin typeface="Century Gothic" panose="020B0502020202020204" pitchFamily="34" charset="0"/>
              </a:rPr>
              <a:t>15414 : Shreya Joshi</a:t>
            </a:r>
          </a:p>
          <a:p>
            <a:endParaRPr lang="en-US" sz="6000" dirty="0"/>
          </a:p>
          <a:p>
            <a:endParaRPr lang="en-US" sz="6000" dirty="0"/>
          </a:p>
          <a:p>
            <a:endParaRPr lang="en-IN" sz="6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object 2">
            <a:extLst>
              <a:ext uri="{FF2B5EF4-FFF2-40B4-BE49-F238E27FC236}">
                <a16:creationId xmlns:a16="http://schemas.microsoft.com/office/drawing/2014/main" id="{CB5668B5-BB35-8F11-A46C-09CF52B57D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1507" y="927100"/>
            <a:ext cx="5915025" cy="80010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  <p:sp>
        <p:nvSpPr>
          <p:cNvPr id="18435" name="object 3">
            <a:extLst>
              <a:ext uri="{FF2B5EF4-FFF2-40B4-BE49-F238E27FC236}">
                <a16:creationId xmlns:a16="http://schemas.microsoft.com/office/drawing/2014/main" id="{FB28E6B8-5042-4A51-36D2-7241029783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7556" y="927100"/>
            <a:ext cx="14935200" cy="883920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object 3">
            <a:extLst>
              <a:ext uri="{FF2B5EF4-FFF2-40B4-BE49-F238E27FC236}">
                <a16:creationId xmlns:a16="http://schemas.microsoft.com/office/drawing/2014/main" id="{C684DADA-63EB-8568-1264-66350A08B4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4356" y="622300"/>
            <a:ext cx="11430000" cy="96774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BD24548-6289-C46F-5A33-2200B7233BC0}"/>
              </a:ext>
            </a:extLst>
          </p:cNvPr>
          <p:cNvSpPr txBox="1"/>
          <p:nvPr/>
        </p:nvSpPr>
        <p:spPr>
          <a:xfrm>
            <a:off x="3637756" y="546767"/>
            <a:ext cx="11734800" cy="4834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413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5000"/>
              </a:lnSpc>
              <a:buFont typeface="Symbol" panose="05050102010706020507" pitchFamily="18" charset="2"/>
              <a:buChar char=""/>
            </a:pP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After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Submitting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loan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form,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this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page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will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be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displayed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19262CD8-C213-3B87-DA8A-5BF9F15D12CC}"/>
              </a:ext>
            </a:extLst>
          </p:cNvPr>
          <p:cNvSpPr txBox="1"/>
          <p:nvPr/>
        </p:nvSpPr>
        <p:spPr>
          <a:xfrm>
            <a:off x="1199356" y="9557564"/>
            <a:ext cx="1790700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2700">
              <a:defRPr/>
            </a:pPr>
            <a:r>
              <a:rPr sz="3200" b="1" spc="-20" dirty="0">
                <a:latin typeface="Calibri"/>
                <a:cs typeface="Calibri"/>
              </a:rPr>
              <a:t>L</a:t>
            </a:r>
            <a:r>
              <a:rPr sz="3200" b="1" dirty="0">
                <a:latin typeface="Calibri"/>
                <a:cs typeface="Calibri"/>
              </a:rPr>
              <a:t>ike</a:t>
            </a:r>
            <a:r>
              <a:rPr sz="3200" b="1" spc="-15" dirty="0">
                <a:latin typeface="Calibri"/>
                <a:cs typeface="Calibri"/>
              </a:rPr>
              <a:t>wi</a:t>
            </a:r>
            <a:r>
              <a:rPr sz="3200" b="1" spc="-10" dirty="0">
                <a:latin typeface="Calibri"/>
                <a:cs typeface="Calibri"/>
              </a:rPr>
              <a:t>s</a:t>
            </a:r>
            <a:r>
              <a:rPr sz="3200" b="1" dirty="0">
                <a:latin typeface="Calibri"/>
                <a:cs typeface="Calibri"/>
              </a:rPr>
              <a:t>e</a:t>
            </a:r>
            <a:r>
              <a:rPr sz="3200" b="1" spc="-40" dirty="0">
                <a:latin typeface="Times New Roman"/>
                <a:cs typeface="Times New Roman"/>
              </a:rPr>
              <a:t> </a:t>
            </a:r>
            <a:r>
              <a:rPr sz="3200" b="1" spc="-25" dirty="0">
                <a:latin typeface="Calibri"/>
                <a:cs typeface="Calibri"/>
              </a:rPr>
              <a:t>t</a:t>
            </a:r>
            <a:r>
              <a:rPr sz="3200" b="1" spc="-10" dirty="0">
                <a:latin typeface="Calibri"/>
                <a:cs typeface="Calibri"/>
              </a:rPr>
              <a:t>his</a:t>
            </a:r>
            <a:r>
              <a:rPr sz="3200" b="1" spc="-45" dirty="0">
                <a:latin typeface="Times New Roman"/>
                <a:cs typeface="Times New Roman"/>
              </a:rPr>
              <a:t> </a:t>
            </a:r>
            <a:r>
              <a:rPr sz="3200" b="1" spc="-5" dirty="0">
                <a:latin typeface="Calibri"/>
                <a:cs typeface="Calibri"/>
              </a:rPr>
              <a:t>w</a:t>
            </a:r>
            <a:r>
              <a:rPr sz="3200" b="1" spc="-15" dirty="0">
                <a:latin typeface="Calibri"/>
                <a:cs typeface="Calibri"/>
              </a:rPr>
              <a:t>e</a:t>
            </a:r>
            <a:r>
              <a:rPr sz="3200" b="1" spc="-10" dirty="0">
                <a:latin typeface="Calibri"/>
                <a:cs typeface="Calibri"/>
              </a:rPr>
              <a:t>bsite</a:t>
            </a:r>
            <a:r>
              <a:rPr sz="3200" b="1" spc="-50" dirty="0">
                <a:latin typeface="Times New Roman"/>
                <a:cs typeface="Times New Roman"/>
              </a:rPr>
              <a:t> </a:t>
            </a:r>
            <a:r>
              <a:rPr sz="3200" b="1" spc="-5" dirty="0">
                <a:latin typeface="Calibri"/>
                <a:cs typeface="Calibri"/>
              </a:rPr>
              <a:t>c</a:t>
            </a:r>
            <a:r>
              <a:rPr sz="3200" b="1" spc="5" dirty="0">
                <a:latin typeface="Calibri"/>
                <a:cs typeface="Calibri"/>
              </a:rPr>
              <a:t>o</a:t>
            </a:r>
            <a:r>
              <a:rPr sz="3200" b="1" spc="-20" dirty="0">
                <a:latin typeface="Calibri"/>
                <a:cs typeface="Calibri"/>
              </a:rPr>
              <a:t>n</a:t>
            </a:r>
            <a:r>
              <a:rPr sz="3200" b="1" spc="-10" dirty="0">
                <a:latin typeface="Calibri"/>
                <a:cs typeface="Calibri"/>
              </a:rPr>
              <a:t>sists</a:t>
            </a:r>
            <a:r>
              <a:rPr sz="3200" b="1" spc="-50" dirty="0">
                <a:latin typeface="Times New Roman"/>
                <a:cs typeface="Times New Roman"/>
              </a:rPr>
              <a:t> </a:t>
            </a:r>
            <a:r>
              <a:rPr sz="3200" b="1" dirty="0">
                <a:latin typeface="Calibri"/>
                <a:cs typeface="Calibri"/>
              </a:rPr>
              <a:t>of</a:t>
            </a:r>
            <a:r>
              <a:rPr sz="3200" b="1" spc="-45" dirty="0">
                <a:latin typeface="Times New Roman"/>
                <a:cs typeface="Times New Roman"/>
              </a:rPr>
              <a:t> </a:t>
            </a:r>
            <a:r>
              <a:rPr sz="3200" b="1" spc="-10" dirty="0">
                <a:latin typeface="Calibri"/>
                <a:cs typeface="Calibri"/>
              </a:rPr>
              <a:t>3</a:t>
            </a:r>
            <a:r>
              <a:rPr sz="3200" b="1" spc="-25" dirty="0">
                <a:latin typeface="Times New Roman"/>
                <a:cs typeface="Times New Roman"/>
              </a:rPr>
              <a:t> </a:t>
            </a:r>
            <a:r>
              <a:rPr sz="3200" b="1" spc="-5" dirty="0">
                <a:latin typeface="Calibri"/>
                <a:cs typeface="Calibri"/>
              </a:rPr>
              <a:t>mor</a:t>
            </a:r>
            <a:r>
              <a:rPr sz="3200" b="1" dirty="0">
                <a:latin typeface="Calibri"/>
                <a:cs typeface="Calibri"/>
              </a:rPr>
              <a:t>e</a:t>
            </a:r>
            <a:r>
              <a:rPr sz="3200" b="1" spc="-40" dirty="0">
                <a:latin typeface="Times New Roman"/>
                <a:cs typeface="Times New Roman"/>
              </a:rPr>
              <a:t> </a:t>
            </a:r>
            <a:r>
              <a:rPr sz="3200" b="1" spc="-10" dirty="0">
                <a:latin typeface="Calibri"/>
                <a:cs typeface="Calibri"/>
              </a:rPr>
              <a:t>o</a:t>
            </a:r>
            <a:r>
              <a:rPr sz="3200" b="1" spc="-20" dirty="0">
                <a:latin typeface="Calibri"/>
                <a:cs typeface="Calibri"/>
              </a:rPr>
              <a:t>t</a:t>
            </a:r>
            <a:r>
              <a:rPr sz="3200" b="1" spc="-10" dirty="0">
                <a:latin typeface="Calibri"/>
                <a:cs typeface="Calibri"/>
              </a:rPr>
              <a:t>h</a:t>
            </a:r>
            <a:r>
              <a:rPr sz="3200" b="1" dirty="0">
                <a:latin typeface="Calibri"/>
                <a:cs typeface="Calibri"/>
              </a:rPr>
              <a:t>er</a:t>
            </a:r>
            <a:r>
              <a:rPr sz="3200" b="1" spc="-40" dirty="0">
                <a:latin typeface="Times New Roman"/>
                <a:cs typeface="Times New Roman"/>
              </a:rPr>
              <a:t> </a:t>
            </a:r>
            <a:r>
              <a:rPr sz="3200" b="1" spc="-10" dirty="0">
                <a:latin typeface="Calibri"/>
                <a:cs typeface="Calibri"/>
              </a:rPr>
              <a:t>t</a:t>
            </a:r>
            <a:r>
              <a:rPr sz="3200" b="1" spc="-25" dirty="0">
                <a:latin typeface="Calibri"/>
                <a:cs typeface="Calibri"/>
              </a:rPr>
              <a:t>y</a:t>
            </a:r>
            <a:r>
              <a:rPr sz="3200" b="1" spc="-10" dirty="0">
                <a:latin typeface="Calibri"/>
                <a:cs typeface="Calibri"/>
              </a:rPr>
              <a:t>p</a:t>
            </a:r>
            <a:r>
              <a:rPr sz="3200" b="1" dirty="0">
                <a:latin typeface="Calibri"/>
                <a:cs typeface="Calibri"/>
              </a:rPr>
              <a:t>e</a:t>
            </a:r>
            <a:r>
              <a:rPr sz="3200" b="1" spc="-10" dirty="0">
                <a:latin typeface="Calibri"/>
                <a:cs typeface="Calibri"/>
              </a:rPr>
              <a:t>s</a:t>
            </a:r>
            <a:r>
              <a:rPr sz="3200" b="1" spc="-55" dirty="0">
                <a:latin typeface="Times New Roman"/>
                <a:cs typeface="Times New Roman"/>
              </a:rPr>
              <a:t> </a:t>
            </a:r>
            <a:r>
              <a:rPr sz="3200" b="1" dirty="0">
                <a:latin typeface="Calibri"/>
                <a:cs typeface="Calibri"/>
              </a:rPr>
              <a:t>of</a:t>
            </a:r>
            <a:r>
              <a:rPr sz="3200" b="1" spc="-45" dirty="0">
                <a:latin typeface="Times New Roman"/>
                <a:cs typeface="Times New Roman"/>
              </a:rPr>
              <a:t> </a:t>
            </a:r>
            <a:r>
              <a:rPr sz="3200" b="1" spc="-10" dirty="0">
                <a:latin typeface="Calibri"/>
                <a:cs typeface="Calibri"/>
              </a:rPr>
              <a:t>loan</a:t>
            </a:r>
            <a:r>
              <a:rPr sz="3200" b="1" spc="-5" dirty="0">
                <a:latin typeface="Calibri"/>
                <a:cs typeface="Calibri"/>
              </a:rPr>
              <a:t>,</a:t>
            </a:r>
            <a:r>
              <a:rPr sz="3200" b="1" spc="-45" dirty="0">
                <a:latin typeface="Times New Roman"/>
                <a:cs typeface="Times New Roman"/>
              </a:rPr>
              <a:t> </a:t>
            </a:r>
            <a:r>
              <a:rPr sz="3200" b="1" spc="-10" dirty="0">
                <a:latin typeface="Calibri"/>
                <a:cs typeface="Calibri"/>
              </a:rPr>
              <a:t>t</a:t>
            </a:r>
            <a:r>
              <a:rPr sz="3200" b="1" spc="-5" dirty="0">
                <a:latin typeface="Calibri"/>
                <a:cs typeface="Calibri"/>
              </a:rPr>
              <a:t>h</a:t>
            </a:r>
            <a:r>
              <a:rPr sz="3200" b="1" spc="-10" dirty="0">
                <a:latin typeface="Calibri"/>
                <a:cs typeface="Calibri"/>
              </a:rPr>
              <a:t>e</a:t>
            </a:r>
            <a:r>
              <a:rPr sz="3200" b="1" dirty="0">
                <a:latin typeface="Calibri"/>
                <a:cs typeface="Calibri"/>
              </a:rPr>
              <a:t>ir</a:t>
            </a:r>
            <a:r>
              <a:rPr sz="3200" b="1" spc="-45" dirty="0">
                <a:latin typeface="Times New Roman"/>
                <a:cs typeface="Times New Roman"/>
              </a:rPr>
              <a:t> </a:t>
            </a:r>
            <a:r>
              <a:rPr sz="3200" b="1" spc="-10" dirty="0">
                <a:latin typeface="Calibri"/>
                <a:cs typeface="Calibri"/>
              </a:rPr>
              <a:t>in</a:t>
            </a:r>
            <a:r>
              <a:rPr sz="3200" b="1" spc="-5" dirty="0">
                <a:latin typeface="Calibri"/>
                <a:cs typeface="Calibri"/>
              </a:rPr>
              <a:t>format</a:t>
            </a:r>
            <a:r>
              <a:rPr sz="3200" b="1" spc="-15" dirty="0">
                <a:latin typeface="Calibri"/>
                <a:cs typeface="Calibri"/>
              </a:rPr>
              <a:t>i</a:t>
            </a:r>
            <a:r>
              <a:rPr sz="3200" b="1" spc="-10" dirty="0">
                <a:latin typeface="Calibri"/>
                <a:cs typeface="Calibri"/>
              </a:rPr>
              <a:t>on</a:t>
            </a:r>
            <a:r>
              <a:rPr sz="3200" b="1" spc="-40" dirty="0">
                <a:latin typeface="Times New Roman"/>
                <a:cs typeface="Times New Roman"/>
              </a:rPr>
              <a:t> </a:t>
            </a:r>
            <a:r>
              <a:rPr sz="3200" b="1" spc="-5" dirty="0">
                <a:latin typeface="Calibri"/>
                <a:cs typeface="Calibri"/>
              </a:rPr>
              <a:t>,</a:t>
            </a:r>
            <a:r>
              <a:rPr sz="3200" b="1" spc="-50" dirty="0">
                <a:latin typeface="Times New Roman"/>
                <a:cs typeface="Times New Roman"/>
              </a:rPr>
              <a:t> </a:t>
            </a:r>
            <a:r>
              <a:rPr sz="3200" b="1" spc="-5" dirty="0">
                <a:latin typeface="Calibri"/>
                <a:cs typeface="Calibri"/>
              </a:rPr>
              <a:t>cal</a:t>
            </a:r>
            <a:r>
              <a:rPr sz="3200" b="1" spc="5" dirty="0">
                <a:latin typeface="Calibri"/>
                <a:cs typeface="Calibri"/>
              </a:rPr>
              <a:t>c</a:t>
            </a:r>
            <a:r>
              <a:rPr sz="3200" b="1" spc="-20" dirty="0">
                <a:latin typeface="Calibri"/>
                <a:cs typeface="Calibri"/>
              </a:rPr>
              <a:t>u</a:t>
            </a:r>
            <a:r>
              <a:rPr sz="3200" b="1" spc="-10" dirty="0">
                <a:latin typeface="Calibri"/>
                <a:cs typeface="Calibri"/>
              </a:rPr>
              <a:t>lator</a:t>
            </a:r>
            <a:r>
              <a:rPr sz="3200" b="1" spc="-50" dirty="0">
                <a:latin typeface="Times New Roman"/>
                <a:cs typeface="Times New Roman"/>
              </a:rPr>
              <a:t> </a:t>
            </a:r>
            <a:r>
              <a:rPr sz="3200" b="1" spc="-25" dirty="0">
                <a:latin typeface="Calibri"/>
                <a:cs typeface="Calibri"/>
              </a:rPr>
              <a:t>a</a:t>
            </a:r>
            <a:r>
              <a:rPr sz="3200" b="1" spc="-10" dirty="0">
                <a:latin typeface="Calibri"/>
                <a:cs typeface="Calibri"/>
              </a:rPr>
              <a:t>nd</a:t>
            </a:r>
            <a:r>
              <a:rPr sz="3200" b="1" spc="-40" dirty="0">
                <a:latin typeface="Times New Roman"/>
                <a:cs typeface="Times New Roman"/>
              </a:rPr>
              <a:t> </a:t>
            </a:r>
            <a:r>
              <a:rPr sz="3200" b="1" spc="-5" dirty="0">
                <a:latin typeface="Calibri"/>
                <a:cs typeface="Calibri"/>
              </a:rPr>
              <a:t>for</a:t>
            </a:r>
            <a:r>
              <a:rPr sz="3200" b="1" dirty="0">
                <a:latin typeface="Calibri"/>
                <a:cs typeface="Calibri"/>
              </a:rPr>
              <a:t>m</a:t>
            </a:r>
            <a:r>
              <a:rPr sz="3200" b="1" spc="-45" dirty="0">
                <a:latin typeface="Times New Roman"/>
                <a:cs typeface="Times New Roman"/>
              </a:rPr>
              <a:t> </a:t>
            </a:r>
            <a:r>
              <a:rPr sz="3200" b="1" dirty="0">
                <a:latin typeface="Calibri"/>
                <a:cs typeface="Calibri"/>
              </a:rPr>
              <a:t>.</a:t>
            </a:r>
            <a:endParaRPr sz="3200" dirty="0">
              <a:latin typeface="Calibri"/>
              <a:cs typeface="Calibri"/>
            </a:endParaRPr>
          </a:p>
        </p:txBody>
      </p:sp>
      <p:sp>
        <p:nvSpPr>
          <p:cNvPr id="20485" name="object 5">
            <a:extLst>
              <a:ext uri="{FF2B5EF4-FFF2-40B4-BE49-F238E27FC236}">
                <a16:creationId xmlns:a16="http://schemas.microsoft.com/office/drawing/2014/main" id="{A8DDE4D8-CFEB-57DC-FF54-F0520666F0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6556" y="1765300"/>
            <a:ext cx="14706600" cy="67818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8D59C94B-4EB1-7D66-027E-EC4F2852A339}"/>
              </a:ext>
            </a:extLst>
          </p:cNvPr>
          <p:cNvSpPr txBox="1"/>
          <p:nvPr/>
        </p:nvSpPr>
        <p:spPr>
          <a:xfrm>
            <a:off x="5542756" y="622300"/>
            <a:ext cx="297180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41300" indent="-228600">
              <a:buFont typeface="Symbol"/>
              <a:buChar char=""/>
              <a:tabLst>
                <a:tab pos="241300" algn="l"/>
              </a:tabLst>
              <a:defRPr/>
            </a:pPr>
            <a:r>
              <a:rPr sz="3200" b="1" u="heavy" dirty="0">
                <a:latin typeface="Cambria"/>
                <a:cs typeface="Cambria"/>
              </a:rPr>
              <a:t>Ab</a:t>
            </a:r>
            <a:r>
              <a:rPr sz="3200" b="1" u="heavy" spc="-5" dirty="0">
                <a:latin typeface="Cambria"/>
                <a:cs typeface="Cambria"/>
              </a:rPr>
              <a:t>out</a:t>
            </a:r>
            <a:r>
              <a:rPr sz="3200" b="1" u="heavy" dirty="0">
                <a:latin typeface="Cambria"/>
                <a:cs typeface="Cambria"/>
              </a:rPr>
              <a:t> </a:t>
            </a:r>
            <a:r>
              <a:rPr sz="3200" b="1" u="heavy" spc="-5" dirty="0">
                <a:latin typeface="Cambria"/>
                <a:cs typeface="Cambria"/>
              </a:rPr>
              <a:t>US</a:t>
            </a:r>
            <a:endParaRPr sz="3200" dirty="0">
              <a:latin typeface="Cambria"/>
              <a:cs typeface="Cambria"/>
            </a:endParaRPr>
          </a:p>
        </p:txBody>
      </p:sp>
      <p:sp>
        <p:nvSpPr>
          <p:cNvPr id="21508" name="object 4">
            <a:extLst>
              <a:ext uri="{FF2B5EF4-FFF2-40B4-BE49-F238E27FC236}">
                <a16:creationId xmlns:a16="http://schemas.microsoft.com/office/drawing/2014/main" id="{712E9F1C-26D7-B009-9E83-12EAF00656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0156" y="1536700"/>
            <a:ext cx="11049000" cy="8212136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224759B-A710-97DC-9989-55246A617250}"/>
              </a:ext>
            </a:extLst>
          </p:cNvPr>
          <p:cNvSpPr txBox="1"/>
          <p:nvPr/>
        </p:nvSpPr>
        <p:spPr>
          <a:xfrm>
            <a:off x="1123156" y="-139700"/>
            <a:ext cx="247650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41300" indent="-228600">
              <a:buFont typeface="Symbol"/>
              <a:buChar char=""/>
              <a:tabLst>
                <a:tab pos="241300" algn="l"/>
              </a:tabLst>
              <a:defRPr/>
            </a:pPr>
            <a:r>
              <a:rPr sz="3200" b="1" u="sng" spc="-5" dirty="0">
                <a:latin typeface="Cambria"/>
                <a:cs typeface="Cambria"/>
              </a:rPr>
              <a:t>F</a:t>
            </a:r>
            <a:r>
              <a:rPr sz="3200" b="1" u="sng" spc="5" dirty="0">
                <a:latin typeface="Cambria"/>
                <a:cs typeface="Cambria"/>
              </a:rPr>
              <a:t>A</a:t>
            </a:r>
            <a:r>
              <a:rPr sz="3200" b="1" u="sng" dirty="0">
                <a:latin typeface="Cambria"/>
                <a:cs typeface="Cambria"/>
              </a:rPr>
              <a:t>Q</a:t>
            </a:r>
            <a:endParaRPr sz="3200" u="sng" dirty="0">
              <a:latin typeface="Cambria"/>
              <a:cs typeface="Cambria"/>
            </a:endParaRPr>
          </a:p>
        </p:txBody>
      </p:sp>
      <p:sp>
        <p:nvSpPr>
          <p:cNvPr id="22532" name="object 4">
            <a:extLst>
              <a:ext uri="{FF2B5EF4-FFF2-40B4-BE49-F238E27FC236}">
                <a16:creationId xmlns:a16="http://schemas.microsoft.com/office/drawing/2014/main" id="{25A38E71-BABC-D436-F691-F858A7CF9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5556" y="352743"/>
            <a:ext cx="15697199" cy="10340657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4A20A13-61F3-7009-C7A6-858BDC18352C}"/>
              </a:ext>
            </a:extLst>
          </p:cNvPr>
          <p:cNvSpPr txBox="1"/>
          <p:nvPr/>
        </p:nvSpPr>
        <p:spPr>
          <a:xfrm>
            <a:off x="4094956" y="631665"/>
            <a:ext cx="4386261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41300" indent="-228600">
              <a:buFont typeface="Calibri"/>
              <a:buChar char="●"/>
              <a:tabLst>
                <a:tab pos="241300" algn="l"/>
              </a:tabLst>
              <a:defRPr/>
            </a:pPr>
            <a:r>
              <a:rPr sz="3200" b="1" u="sng" dirty="0">
                <a:latin typeface="Cambria"/>
                <a:cs typeface="Cambria"/>
              </a:rPr>
              <a:t>A</a:t>
            </a:r>
            <a:r>
              <a:rPr sz="3200" b="1" u="sng" spc="5" dirty="0">
                <a:latin typeface="Cambria"/>
                <a:cs typeface="Cambria"/>
              </a:rPr>
              <a:t>d</a:t>
            </a:r>
            <a:r>
              <a:rPr sz="3200" b="1" u="sng" dirty="0">
                <a:latin typeface="Cambria"/>
                <a:cs typeface="Cambria"/>
              </a:rPr>
              <a:t>m</a:t>
            </a:r>
            <a:r>
              <a:rPr sz="3200" b="1" u="sng" spc="-15" dirty="0">
                <a:latin typeface="Cambria"/>
                <a:cs typeface="Cambria"/>
              </a:rPr>
              <a:t>in</a:t>
            </a:r>
            <a:r>
              <a:rPr sz="3200" b="1" u="sng" dirty="0">
                <a:latin typeface="Cambria"/>
                <a:cs typeface="Cambria"/>
              </a:rPr>
              <a:t> </a:t>
            </a:r>
            <a:r>
              <a:rPr sz="3200" b="1" u="sng" spc="-15" dirty="0">
                <a:latin typeface="Cambria"/>
                <a:cs typeface="Cambria"/>
              </a:rPr>
              <a:t>Pa</a:t>
            </a:r>
            <a:r>
              <a:rPr sz="3200" b="1" u="sng" spc="-25" dirty="0">
                <a:latin typeface="Cambria"/>
                <a:cs typeface="Cambria"/>
              </a:rPr>
              <a:t>n</a:t>
            </a:r>
            <a:r>
              <a:rPr sz="3200" b="1" u="sng" spc="-10" dirty="0">
                <a:latin typeface="Cambria"/>
                <a:cs typeface="Cambria"/>
              </a:rPr>
              <a:t>el</a:t>
            </a:r>
            <a:endParaRPr sz="3200" u="sng" dirty="0">
              <a:latin typeface="Cambria"/>
              <a:cs typeface="Cambria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153A8C9D-B02F-1322-832C-FB32625FB1DF}"/>
              </a:ext>
            </a:extLst>
          </p:cNvPr>
          <p:cNvSpPr txBox="1"/>
          <p:nvPr/>
        </p:nvSpPr>
        <p:spPr>
          <a:xfrm>
            <a:off x="361157" y="9569292"/>
            <a:ext cx="18649156" cy="4871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27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6000"/>
              </a:lnSpc>
            </a:pP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If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admin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clicks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on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any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type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of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loan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,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respective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database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table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of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loan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will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be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displayed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on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screen.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0603DA-1C57-BFD3-5F40-905612B2B8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819"/>
          <a:stretch/>
        </p:blipFill>
        <p:spPr>
          <a:xfrm>
            <a:off x="2875756" y="1308100"/>
            <a:ext cx="13563600" cy="79248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9A232C90-D82D-402F-6D1F-94D8757359AA}"/>
              </a:ext>
            </a:extLst>
          </p:cNvPr>
          <p:cNvSpPr txBox="1"/>
          <p:nvPr/>
        </p:nvSpPr>
        <p:spPr>
          <a:xfrm>
            <a:off x="2342356" y="698500"/>
            <a:ext cx="6610349" cy="10105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41300" indent="-228600">
              <a:buFont typeface="Wingdings"/>
              <a:buChar char=""/>
              <a:tabLst>
                <a:tab pos="241300" algn="l"/>
              </a:tabLst>
              <a:defRPr/>
            </a:pPr>
            <a:r>
              <a:rPr sz="3200" b="1" u="sng" dirty="0">
                <a:latin typeface="Cambria"/>
                <a:cs typeface="Cambria"/>
              </a:rPr>
              <a:t>Database</a:t>
            </a:r>
            <a:r>
              <a:rPr sz="3200" b="1" u="sng" spc="-5" dirty="0">
                <a:latin typeface="Cambria"/>
                <a:cs typeface="Cambria"/>
              </a:rPr>
              <a:t> </a:t>
            </a:r>
            <a:r>
              <a:rPr sz="3200" b="1" u="sng" dirty="0">
                <a:latin typeface="Cambria"/>
                <a:cs typeface="Cambria"/>
              </a:rPr>
              <a:t>Lay</a:t>
            </a:r>
            <a:r>
              <a:rPr sz="3200" b="1" u="sng" spc="-15" dirty="0">
                <a:latin typeface="Cambria"/>
                <a:cs typeface="Cambria"/>
              </a:rPr>
              <a:t>o</a:t>
            </a:r>
            <a:r>
              <a:rPr sz="3200" b="1" u="sng" dirty="0">
                <a:latin typeface="Cambria"/>
                <a:cs typeface="Cambria"/>
              </a:rPr>
              <a:t>ut</a:t>
            </a:r>
            <a:endParaRPr sz="3200" u="sng" dirty="0">
              <a:latin typeface="Cambria"/>
              <a:cs typeface="Cambria"/>
            </a:endParaRPr>
          </a:p>
          <a:p>
            <a:pPr marL="241300" indent="-228600">
              <a:spcBef>
                <a:spcPts val="225"/>
              </a:spcBef>
              <a:buFont typeface="Symbol"/>
              <a:buChar char=""/>
              <a:tabLst>
                <a:tab pos="241300" algn="l"/>
              </a:tabLst>
              <a:defRPr/>
            </a:pPr>
            <a:r>
              <a:rPr sz="3200" b="1" u="sng" spc="-15" dirty="0">
                <a:latin typeface="Cambria"/>
                <a:cs typeface="Cambria"/>
              </a:rPr>
              <a:t>PHP</a:t>
            </a:r>
            <a:r>
              <a:rPr sz="3200" b="1" u="sng" spc="-10" dirty="0">
                <a:latin typeface="Cambria"/>
                <a:cs typeface="Cambria"/>
              </a:rPr>
              <a:t> </a:t>
            </a:r>
            <a:r>
              <a:rPr sz="3200" b="1" u="sng" spc="-15" dirty="0">
                <a:latin typeface="Cambria"/>
                <a:cs typeface="Cambria"/>
              </a:rPr>
              <a:t>D</a:t>
            </a:r>
            <a:r>
              <a:rPr sz="3200" b="1" u="sng" spc="-5" dirty="0">
                <a:latin typeface="Cambria"/>
                <a:cs typeface="Cambria"/>
              </a:rPr>
              <a:t>atab</a:t>
            </a:r>
            <a:r>
              <a:rPr sz="3200" b="1" u="sng" dirty="0">
                <a:latin typeface="Cambria"/>
                <a:cs typeface="Cambria"/>
              </a:rPr>
              <a:t>a</a:t>
            </a:r>
            <a:r>
              <a:rPr sz="3200" b="1" u="sng" spc="-10" dirty="0">
                <a:latin typeface="Cambria"/>
                <a:cs typeface="Cambria"/>
              </a:rPr>
              <a:t>se</a:t>
            </a:r>
            <a:endParaRPr sz="3200" u="sng" dirty="0">
              <a:latin typeface="Cambria"/>
              <a:cs typeface="Cambria"/>
            </a:endParaRPr>
          </a:p>
        </p:txBody>
      </p:sp>
      <p:sp>
        <p:nvSpPr>
          <p:cNvPr id="24580" name="object 4">
            <a:extLst>
              <a:ext uri="{FF2B5EF4-FFF2-40B4-BE49-F238E27FC236}">
                <a16:creationId xmlns:a16="http://schemas.microsoft.com/office/drawing/2014/main" id="{0C2F99A8-4674-3DB4-9278-CE3B01BCCD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9556" y="2070100"/>
            <a:ext cx="12573000" cy="79248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CCDE78B-4B7A-447F-50EA-068AB7DF0368}"/>
              </a:ext>
            </a:extLst>
          </p:cNvPr>
          <p:cNvSpPr txBox="1"/>
          <p:nvPr/>
        </p:nvSpPr>
        <p:spPr>
          <a:xfrm>
            <a:off x="2418556" y="12700"/>
            <a:ext cx="752475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41300" indent="-228600">
              <a:buFont typeface="Symbol"/>
              <a:buChar char=""/>
              <a:tabLst>
                <a:tab pos="241300" algn="l"/>
              </a:tabLst>
              <a:defRPr/>
            </a:pPr>
            <a:r>
              <a:rPr sz="3200" b="1" u="sng" spc="-5" dirty="0">
                <a:latin typeface="Cambria"/>
                <a:cs typeface="Cambria"/>
              </a:rPr>
              <a:t>Go</a:t>
            </a:r>
            <a:r>
              <a:rPr sz="3200" b="1" u="sng" spc="-10" dirty="0">
                <a:latin typeface="Cambria"/>
                <a:cs typeface="Cambria"/>
              </a:rPr>
              <a:t>l</a:t>
            </a:r>
            <a:r>
              <a:rPr sz="3200" b="1" u="sng" dirty="0">
                <a:latin typeface="Cambria"/>
                <a:cs typeface="Cambria"/>
              </a:rPr>
              <a:t>d </a:t>
            </a:r>
            <a:r>
              <a:rPr sz="3200" b="1" u="sng" spc="-10" dirty="0">
                <a:latin typeface="Cambria"/>
                <a:cs typeface="Cambria"/>
              </a:rPr>
              <a:t>L</a:t>
            </a:r>
            <a:r>
              <a:rPr sz="3200" b="1" u="sng" spc="-5" dirty="0">
                <a:latin typeface="Cambria"/>
                <a:cs typeface="Cambria"/>
              </a:rPr>
              <a:t>o</a:t>
            </a:r>
            <a:r>
              <a:rPr sz="3200" b="1" u="sng" spc="-10" dirty="0">
                <a:latin typeface="Cambria"/>
                <a:cs typeface="Cambria"/>
              </a:rPr>
              <a:t>a</a:t>
            </a:r>
            <a:r>
              <a:rPr sz="3200" b="1" u="sng" spc="-15" dirty="0">
                <a:latin typeface="Cambria"/>
                <a:cs typeface="Cambria"/>
              </a:rPr>
              <a:t>n</a:t>
            </a:r>
            <a:r>
              <a:rPr sz="3200" b="1" u="sng" dirty="0">
                <a:latin typeface="Cambria"/>
                <a:cs typeface="Cambria"/>
              </a:rPr>
              <a:t> </a:t>
            </a:r>
            <a:r>
              <a:rPr sz="3200" b="1" u="sng" spc="5" dirty="0">
                <a:latin typeface="Cambria"/>
                <a:cs typeface="Cambria"/>
              </a:rPr>
              <a:t>T</a:t>
            </a:r>
            <a:r>
              <a:rPr sz="3200" b="1" u="sng" spc="-5" dirty="0">
                <a:latin typeface="Cambria"/>
                <a:cs typeface="Cambria"/>
              </a:rPr>
              <a:t>able</a:t>
            </a:r>
            <a:r>
              <a:rPr sz="3200" b="1" u="sng" dirty="0">
                <a:latin typeface="Cambria"/>
                <a:cs typeface="Cambria"/>
              </a:rPr>
              <a:t> </a:t>
            </a:r>
            <a:r>
              <a:rPr sz="3200" b="1" u="sng" spc="-5" dirty="0">
                <a:latin typeface="Cambria"/>
                <a:cs typeface="Cambria"/>
              </a:rPr>
              <a:t>S</a:t>
            </a:r>
            <a:r>
              <a:rPr sz="3200" b="1" u="sng" spc="5" dirty="0">
                <a:latin typeface="Cambria"/>
                <a:cs typeface="Cambria"/>
              </a:rPr>
              <a:t>t</a:t>
            </a:r>
            <a:r>
              <a:rPr sz="3200" b="1" u="sng" spc="-5" dirty="0">
                <a:latin typeface="Cambria"/>
                <a:cs typeface="Cambria"/>
              </a:rPr>
              <a:t>ruct</a:t>
            </a:r>
            <a:r>
              <a:rPr sz="3200" b="1" u="sng" spc="5" dirty="0">
                <a:latin typeface="Cambria"/>
                <a:cs typeface="Cambria"/>
              </a:rPr>
              <a:t>u</a:t>
            </a:r>
            <a:r>
              <a:rPr sz="3200" b="1" u="sng" spc="-5" dirty="0">
                <a:latin typeface="Cambria"/>
                <a:cs typeface="Cambria"/>
              </a:rPr>
              <a:t>re</a:t>
            </a:r>
            <a:endParaRPr sz="3200" u="sng" dirty="0">
              <a:latin typeface="Cambria"/>
              <a:cs typeface="Cambria"/>
            </a:endParaRPr>
          </a:p>
        </p:txBody>
      </p:sp>
      <p:sp>
        <p:nvSpPr>
          <p:cNvPr id="25604" name="object 4">
            <a:extLst>
              <a:ext uri="{FF2B5EF4-FFF2-40B4-BE49-F238E27FC236}">
                <a16:creationId xmlns:a16="http://schemas.microsoft.com/office/drawing/2014/main" id="{11E33DFB-F4AC-076B-2FE9-1A5C4D0F1E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9956" y="505143"/>
            <a:ext cx="13182600" cy="10023157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D7F7DA-75FF-134B-89C3-0B9610F51724}"/>
              </a:ext>
            </a:extLst>
          </p:cNvPr>
          <p:cNvSpPr txBox="1"/>
          <p:nvPr/>
        </p:nvSpPr>
        <p:spPr>
          <a:xfrm>
            <a:off x="5466556" y="3822700"/>
            <a:ext cx="950533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600" dirty="0"/>
              <a:t>Thank you !! </a:t>
            </a:r>
            <a:r>
              <a:rPr lang="en-IN" sz="6600" dirty="0">
                <a:sym typeface="Wingdings" panose="05000000000000000000" pitchFamily="2" charset="2"/>
              </a:rPr>
              <a:t></a:t>
            </a:r>
            <a:endParaRPr lang="en-IN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BF2570A-6E92-B4C5-5404-C25F18AD227F}"/>
              </a:ext>
            </a:extLst>
          </p:cNvPr>
          <p:cNvSpPr txBox="1"/>
          <p:nvPr/>
        </p:nvSpPr>
        <p:spPr>
          <a:xfrm>
            <a:off x="818356" y="1180690"/>
            <a:ext cx="14249400" cy="80544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98700" indent="-304800">
              <a:tabLst>
                <a:tab pos="22987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tabLst>
                <a:tab pos="22987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tabLst>
                <a:tab pos="22987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tabLst>
                <a:tab pos="22987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tabLst>
                <a:tab pos="22987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2987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2987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2987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2987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SzPct val="118000"/>
              <a:buFont typeface="Wingdings" panose="05000000000000000000" pitchFamily="2" charset="2"/>
              <a:buChar char=""/>
            </a:pPr>
            <a:r>
              <a:rPr lang="en-US" altLang="en-US" sz="5400" b="1" u="sng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Introduction</a:t>
            </a:r>
            <a:endParaRPr lang="en-US" altLang="en-US" sz="5400" dirty="0"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>
              <a:spcBef>
                <a:spcPts val="25"/>
              </a:spcBef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altLang="en-US" sz="4400" dirty="0">
                <a:cs typeface="Calibri" panose="020F0502020204030204" pitchFamily="34" charset="0"/>
              </a:rPr>
              <a:t>Our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website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(Infinity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Finance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Bank)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mainly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focuses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on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providing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the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information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to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the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customer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regarding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the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loans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,its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types,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eligibility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and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about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the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respected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documents.</a:t>
            </a:r>
          </a:p>
          <a:p>
            <a:pPr>
              <a:lnSpc>
                <a:spcPct val="109000"/>
              </a:lnSpc>
              <a:spcBef>
                <a:spcPts val="825"/>
              </a:spcBef>
            </a:pPr>
            <a:r>
              <a:rPr lang="en-US" altLang="en-US" sz="4400" dirty="0">
                <a:cs typeface="Calibri" panose="020F0502020204030204" pitchFamily="34" charset="0"/>
              </a:rPr>
              <a:t>We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provide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financial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support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to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common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people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to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fulfil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their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dreams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through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our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loans.</a:t>
            </a:r>
          </a:p>
          <a:p>
            <a:pPr>
              <a:lnSpc>
                <a:spcPct val="110000"/>
              </a:lnSpc>
              <a:spcBef>
                <a:spcPts val="788"/>
              </a:spcBef>
            </a:pPr>
            <a:r>
              <a:rPr lang="en-US" altLang="en-US" sz="4400" dirty="0">
                <a:cs typeface="Calibri" panose="020F0502020204030204" pitchFamily="34" charset="0"/>
              </a:rPr>
              <a:t>This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website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also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provides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a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user-friendly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and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accurate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calculator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which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informs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the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customer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regarding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EMI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and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tenure</a:t>
            </a:r>
            <a:r>
              <a:rPr lang="en-US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 dirty="0">
                <a:cs typeface="Calibri" panose="020F050202020403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6D39B13-39D7-FAB4-9CD2-4D86C61CC6DA}"/>
              </a:ext>
            </a:extLst>
          </p:cNvPr>
          <p:cNvSpPr txBox="1"/>
          <p:nvPr/>
        </p:nvSpPr>
        <p:spPr>
          <a:xfrm>
            <a:off x="513556" y="317501"/>
            <a:ext cx="18496757" cy="16619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127000">
              <a:defRPr/>
            </a:pPr>
            <a:r>
              <a:rPr sz="5400" dirty="0">
                <a:latin typeface="Wingdings"/>
                <a:cs typeface="Wingdings"/>
              </a:rPr>
              <a:t></a:t>
            </a:r>
            <a:r>
              <a:rPr sz="5400" spc="-295" dirty="0">
                <a:latin typeface="Times New Roman"/>
                <a:cs typeface="Times New Roman"/>
              </a:rPr>
              <a:t> </a:t>
            </a:r>
            <a:r>
              <a:rPr sz="5400" b="1" u="heavy" spc="-5" dirty="0">
                <a:latin typeface="Cambria"/>
                <a:cs typeface="Cambria"/>
              </a:rPr>
              <a:t>S</a:t>
            </a:r>
            <a:r>
              <a:rPr sz="5400" b="1" u="heavy" spc="5" dirty="0">
                <a:latin typeface="Cambria"/>
                <a:cs typeface="Cambria"/>
              </a:rPr>
              <a:t>y</a:t>
            </a:r>
            <a:r>
              <a:rPr sz="5400" b="1" u="heavy" spc="-10" dirty="0">
                <a:latin typeface="Cambria"/>
                <a:cs typeface="Cambria"/>
              </a:rPr>
              <a:t>s</a:t>
            </a:r>
            <a:r>
              <a:rPr sz="5400" b="1" u="heavy" spc="-5" dirty="0">
                <a:latin typeface="Cambria"/>
                <a:cs typeface="Cambria"/>
              </a:rPr>
              <a:t>t</a:t>
            </a:r>
            <a:r>
              <a:rPr sz="5400" b="1" u="heavy" spc="-10" dirty="0">
                <a:latin typeface="Cambria"/>
                <a:cs typeface="Cambria"/>
              </a:rPr>
              <a:t>e</a:t>
            </a:r>
            <a:r>
              <a:rPr sz="5400" b="1" u="heavy" dirty="0">
                <a:latin typeface="Cambria"/>
                <a:cs typeface="Cambria"/>
              </a:rPr>
              <a:t>m</a:t>
            </a:r>
            <a:r>
              <a:rPr sz="5400" b="1" u="heavy" spc="-5" dirty="0">
                <a:latin typeface="Cambria"/>
                <a:cs typeface="Cambria"/>
              </a:rPr>
              <a:t> </a:t>
            </a:r>
            <a:r>
              <a:rPr sz="5400" b="1" u="heavy" dirty="0">
                <a:latin typeface="Cambria"/>
                <a:cs typeface="Cambria"/>
              </a:rPr>
              <a:t>D</a:t>
            </a:r>
            <a:r>
              <a:rPr sz="5400" b="1" u="heavy" spc="-10" dirty="0">
                <a:latin typeface="Cambria"/>
                <a:cs typeface="Cambria"/>
              </a:rPr>
              <a:t>e</a:t>
            </a:r>
            <a:r>
              <a:rPr sz="5400" b="1" u="heavy" dirty="0">
                <a:latin typeface="Cambria"/>
                <a:cs typeface="Cambria"/>
              </a:rPr>
              <a:t>si</a:t>
            </a:r>
            <a:r>
              <a:rPr sz="5400" b="1" u="heavy" spc="-15" dirty="0">
                <a:latin typeface="Cambria"/>
                <a:cs typeface="Cambria"/>
              </a:rPr>
              <a:t>g</a:t>
            </a:r>
            <a:r>
              <a:rPr sz="5400" b="1" u="heavy" dirty="0">
                <a:latin typeface="Cambria"/>
                <a:cs typeface="Cambria"/>
              </a:rPr>
              <a:t>n</a:t>
            </a:r>
            <a:endParaRPr sz="5400" dirty="0">
              <a:latin typeface="Cambria"/>
              <a:cs typeface="Cambria"/>
            </a:endParaRPr>
          </a:p>
          <a:p>
            <a:pPr marL="698500" indent="-685800">
              <a:buFont typeface="Wingdings" panose="05000000000000000000" pitchFamily="2" charset="2"/>
              <a:buChar char="q"/>
              <a:tabLst>
                <a:tab pos="241300" algn="l"/>
              </a:tabLst>
              <a:defRPr/>
            </a:pPr>
            <a:r>
              <a:rPr lang="en-IN" sz="5400" b="1" spc="-10" dirty="0">
                <a:latin typeface="Cambria"/>
                <a:cs typeface="Cambria"/>
              </a:rPr>
              <a:t>ERD: Entity Relationship Diagram</a:t>
            </a:r>
            <a:endParaRPr lang="en-IN" sz="5400" dirty="0">
              <a:latin typeface="Cambria"/>
              <a:cs typeface="Cambria"/>
            </a:endParaRPr>
          </a:p>
        </p:txBody>
      </p:sp>
      <p:sp>
        <p:nvSpPr>
          <p:cNvPr id="11267" name="object 3">
            <a:extLst>
              <a:ext uri="{FF2B5EF4-FFF2-40B4-BE49-F238E27FC236}">
                <a16:creationId xmlns:a16="http://schemas.microsoft.com/office/drawing/2014/main" id="{3C7E9D09-7136-205A-1EAE-136CDDEF768C}"/>
              </a:ext>
            </a:extLst>
          </p:cNvPr>
          <p:cNvSpPr>
            <a:spLocks/>
          </p:cNvSpPr>
          <p:nvPr/>
        </p:nvSpPr>
        <p:spPr bwMode="auto">
          <a:xfrm>
            <a:off x="6641306" y="8270875"/>
            <a:ext cx="6394450" cy="0"/>
          </a:xfrm>
          <a:custGeom>
            <a:avLst/>
            <a:gdLst>
              <a:gd name="T0" fmla="*/ 0 w 6394450"/>
              <a:gd name="T1" fmla="*/ 6394429 w 6394450"/>
            </a:gdLst>
            <a:ahLst/>
            <a:cxnLst>
              <a:cxn ang="0">
                <a:pos x="T0" y="0"/>
              </a:cxn>
              <a:cxn ang="0">
                <a:pos x="T1" y="0"/>
              </a:cxn>
            </a:cxnLst>
            <a:rect l="0" t="0" r="r" b="b"/>
            <a:pathLst>
              <a:path w="6394450">
                <a:moveTo>
                  <a:pt x="0" y="0"/>
                </a:moveTo>
                <a:lnTo>
                  <a:pt x="6394429" y="0"/>
                </a:lnTo>
              </a:path>
            </a:pathLst>
          </a:custGeom>
          <a:noFill/>
          <a:ln w="18033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dirty="0"/>
          </a:p>
        </p:txBody>
      </p:sp>
      <p:sp>
        <p:nvSpPr>
          <p:cNvPr id="11268" name="object 4">
            <a:extLst>
              <a:ext uri="{FF2B5EF4-FFF2-40B4-BE49-F238E27FC236}">
                <a16:creationId xmlns:a16="http://schemas.microsoft.com/office/drawing/2014/main" id="{D0CD3E59-D5DA-C728-02D2-C92721CB3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956" y="2422524"/>
            <a:ext cx="15011400" cy="7316635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object 3">
            <a:extLst>
              <a:ext uri="{FF2B5EF4-FFF2-40B4-BE49-F238E27FC236}">
                <a16:creationId xmlns:a16="http://schemas.microsoft.com/office/drawing/2014/main" id="{53087BA6-7BE8-EBCB-41C1-14CAD8C24B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9095" y="9077325"/>
            <a:ext cx="41275" cy="30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marL="127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n-US" sz="200" dirty="0">
                <a:cs typeface="Calibri" panose="020F0502020204030204" pitchFamily="34" charset="0"/>
              </a:rPr>
              <a:t>●</a:t>
            </a:r>
          </a:p>
        </p:txBody>
      </p:sp>
      <p:sp>
        <p:nvSpPr>
          <p:cNvPr id="12292" name="object 4">
            <a:extLst>
              <a:ext uri="{FF2B5EF4-FFF2-40B4-BE49-F238E27FC236}">
                <a16:creationId xmlns:a16="http://schemas.microsoft.com/office/drawing/2014/main" id="{13453040-4350-3C1A-C80A-CA01814F1A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8557" y="2235201"/>
            <a:ext cx="14401800" cy="7302499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CA4E2C-0FD8-D4DD-4540-7A934CFD3622}"/>
              </a:ext>
            </a:extLst>
          </p:cNvPr>
          <p:cNvSpPr txBox="1"/>
          <p:nvPr/>
        </p:nvSpPr>
        <p:spPr>
          <a:xfrm>
            <a:off x="2647156" y="948487"/>
            <a:ext cx="95053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84200" indent="-571500">
              <a:buFont typeface="Wingdings" panose="05000000000000000000" pitchFamily="2" charset="2"/>
              <a:buChar char="q"/>
              <a:tabLst>
                <a:tab pos="241300" algn="l"/>
              </a:tabLst>
              <a:defRPr/>
            </a:pPr>
            <a:r>
              <a:rPr lang="en-IN" sz="5400" b="1" spc="-10" dirty="0">
                <a:latin typeface="Cambria"/>
                <a:cs typeface="Cambria"/>
              </a:rPr>
              <a:t>DFD-Data Flow Diagram</a:t>
            </a:r>
            <a:endParaRPr lang="en-IN" sz="5400" dirty="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81AED36-7FCD-AB00-2820-DF33730A3729}"/>
              </a:ext>
            </a:extLst>
          </p:cNvPr>
          <p:cNvSpPr txBox="1"/>
          <p:nvPr/>
        </p:nvSpPr>
        <p:spPr>
          <a:xfrm>
            <a:off x="1161256" y="469901"/>
            <a:ext cx="7581900" cy="99822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413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5000"/>
              </a:lnSpc>
              <a:buSzPct val="106000"/>
              <a:buFont typeface="Wingdings" panose="05000000000000000000" pitchFamily="2" charset="2"/>
              <a:buChar char=""/>
            </a:pPr>
            <a:r>
              <a:rPr lang="en-US" altLang="en-US" sz="3200" b="1" u="sng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Layout of the Website(Snapshots)</a:t>
            </a:r>
            <a:r>
              <a:rPr lang="en-US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b="1" u="sng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Homepage</a:t>
            </a:r>
            <a:endParaRPr lang="en-US" altLang="en-US" sz="3200" dirty="0"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  <p:sp>
        <p:nvSpPr>
          <p:cNvPr id="13315" name="object 3">
            <a:extLst>
              <a:ext uri="{FF2B5EF4-FFF2-40B4-BE49-F238E27FC236}">
                <a16:creationId xmlns:a16="http://schemas.microsoft.com/office/drawing/2014/main" id="{11E397DF-1362-7B07-DD7C-74760A6074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8606" y="8864600"/>
            <a:ext cx="38100" cy="30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n-US" altLang="en-US" sz="200" dirty="0">
                <a:latin typeface="Symbol" panose="05050102010706020507" pitchFamily="18" charset="2"/>
                <a:ea typeface="Symbol" panose="05050102010706020507" pitchFamily="18" charset="2"/>
                <a:cs typeface="Symbol" panose="05050102010706020507" pitchFamily="18" charset="2"/>
              </a:rPr>
              <a:t></a:t>
            </a:r>
          </a:p>
        </p:txBody>
      </p:sp>
      <p:sp>
        <p:nvSpPr>
          <p:cNvPr id="13317" name="object 5">
            <a:extLst>
              <a:ext uri="{FF2B5EF4-FFF2-40B4-BE49-F238E27FC236}">
                <a16:creationId xmlns:a16="http://schemas.microsoft.com/office/drawing/2014/main" id="{A46FAF97-56A0-53F7-5D42-07C2EAB135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9156" y="1468123"/>
            <a:ext cx="11430000" cy="9091473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1479850-9C8C-C4E1-1646-AE1964882B84}"/>
              </a:ext>
            </a:extLst>
          </p:cNvPr>
          <p:cNvSpPr txBox="1"/>
          <p:nvPr/>
        </p:nvSpPr>
        <p:spPr>
          <a:xfrm>
            <a:off x="2037556" y="469900"/>
            <a:ext cx="14097000" cy="4834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39713" indent="-227013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241300" algn="l"/>
              </a:tabLs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5000"/>
              </a:lnSpc>
              <a:buFont typeface="Symbol" panose="05050102010706020507" pitchFamily="18" charset="2"/>
              <a:buChar char=""/>
            </a:pP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After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customer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filled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form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of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login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following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page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will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be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200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appeared.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0C4D35-F8AE-560F-5CE1-71216237F7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472" y="1536700"/>
            <a:ext cx="14513084" cy="86406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1102DDC-72DB-3ED2-601C-2EC70B3D8EBF}"/>
              </a:ext>
            </a:extLst>
          </p:cNvPr>
          <p:cNvSpPr txBox="1"/>
          <p:nvPr/>
        </p:nvSpPr>
        <p:spPr>
          <a:xfrm>
            <a:off x="2243930" y="622681"/>
            <a:ext cx="6423026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40665" indent="-227965">
              <a:buFont typeface="Symbol"/>
              <a:buChar char=""/>
              <a:tabLst>
                <a:tab pos="241300" algn="l"/>
              </a:tabLst>
              <a:defRPr/>
            </a:pPr>
            <a:r>
              <a:rPr sz="3200" b="1" u="sng" spc="-5" dirty="0">
                <a:latin typeface="Cambria"/>
                <a:cs typeface="Cambria"/>
              </a:rPr>
              <a:t>Go</a:t>
            </a:r>
            <a:r>
              <a:rPr sz="3200" b="1" u="sng" spc="-10" dirty="0">
                <a:latin typeface="Cambria"/>
                <a:cs typeface="Cambria"/>
              </a:rPr>
              <a:t>l</a:t>
            </a:r>
            <a:r>
              <a:rPr sz="3200" b="1" u="sng" dirty="0">
                <a:latin typeface="Cambria"/>
                <a:cs typeface="Cambria"/>
              </a:rPr>
              <a:t>d </a:t>
            </a:r>
            <a:r>
              <a:rPr sz="3200" b="1" u="sng" spc="-15" dirty="0">
                <a:latin typeface="Cambria"/>
                <a:cs typeface="Cambria"/>
              </a:rPr>
              <a:t>Loan</a:t>
            </a:r>
            <a:r>
              <a:rPr sz="3200" b="1" u="sng" spc="-5" dirty="0">
                <a:latin typeface="Cambria"/>
                <a:cs typeface="Cambria"/>
              </a:rPr>
              <a:t> </a:t>
            </a:r>
            <a:r>
              <a:rPr lang="en-IN" sz="3200" b="1" u="sng" dirty="0">
                <a:latin typeface="Cambria"/>
                <a:cs typeface="Cambria"/>
              </a:rPr>
              <a:t>Information</a:t>
            </a:r>
            <a:endParaRPr sz="3200" u="sng" dirty="0">
              <a:latin typeface="Cambria"/>
              <a:cs typeface="Cambri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7D044-6881-DB61-FA61-6E85A9AAD8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246"/>
          <a:stretch/>
        </p:blipFill>
        <p:spPr>
          <a:xfrm>
            <a:off x="2799556" y="1601465"/>
            <a:ext cx="13030200" cy="846925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7669FAC-17C8-BB02-AEB9-0F34F07C9EA4}"/>
              </a:ext>
            </a:extLst>
          </p:cNvPr>
          <p:cNvSpPr txBox="1"/>
          <p:nvPr/>
        </p:nvSpPr>
        <p:spPr>
          <a:xfrm>
            <a:off x="1732756" y="247755"/>
            <a:ext cx="449580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41300" indent="-228600">
              <a:buFont typeface="Symbol"/>
              <a:buChar char=""/>
              <a:tabLst>
                <a:tab pos="241300" algn="l"/>
              </a:tabLst>
              <a:defRPr/>
            </a:pPr>
            <a:r>
              <a:rPr sz="3200" b="1" u="sng" spc="-5" dirty="0">
                <a:latin typeface="Cambria"/>
                <a:cs typeface="Cambria"/>
              </a:rPr>
              <a:t>Go</a:t>
            </a:r>
            <a:r>
              <a:rPr sz="3200" b="1" u="sng" spc="-10" dirty="0">
                <a:latin typeface="Cambria"/>
                <a:cs typeface="Cambria"/>
              </a:rPr>
              <a:t>l</a:t>
            </a:r>
            <a:r>
              <a:rPr sz="3200" b="1" u="sng" dirty="0">
                <a:latin typeface="Cambria"/>
                <a:cs typeface="Cambria"/>
              </a:rPr>
              <a:t>d </a:t>
            </a:r>
            <a:r>
              <a:rPr sz="3200" b="1" u="sng" spc="-15" dirty="0">
                <a:latin typeface="Cambria"/>
                <a:cs typeface="Cambria"/>
              </a:rPr>
              <a:t>Loan</a:t>
            </a:r>
            <a:r>
              <a:rPr sz="3200" b="1" u="sng" spc="-5" dirty="0">
                <a:latin typeface="Cambria"/>
                <a:cs typeface="Cambria"/>
              </a:rPr>
              <a:t> </a:t>
            </a:r>
            <a:r>
              <a:rPr sz="3200" b="1" u="sng" dirty="0">
                <a:latin typeface="Cambria"/>
                <a:cs typeface="Cambria"/>
              </a:rPr>
              <a:t>F</a:t>
            </a:r>
            <a:r>
              <a:rPr sz="3200" b="1" u="sng" spc="-5" dirty="0">
                <a:latin typeface="Cambria"/>
                <a:cs typeface="Cambria"/>
              </a:rPr>
              <a:t>o</a:t>
            </a:r>
            <a:r>
              <a:rPr sz="3200" b="1" u="sng" spc="-10" dirty="0">
                <a:latin typeface="Cambria"/>
                <a:cs typeface="Cambria"/>
              </a:rPr>
              <a:t>r</a:t>
            </a:r>
            <a:r>
              <a:rPr sz="3200" b="1" u="sng" dirty="0">
                <a:latin typeface="Cambria"/>
                <a:cs typeface="Cambria"/>
              </a:rPr>
              <a:t>m</a:t>
            </a:r>
            <a:endParaRPr sz="3200" u="sng" dirty="0">
              <a:latin typeface="Cambria"/>
              <a:cs typeface="Cambria"/>
            </a:endParaRPr>
          </a:p>
        </p:txBody>
      </p:sp>
      <p:sp>
        <p:nvSpPr>
          <p:cNvPr id="16388" name="object 4">
            <a:extLst>
              <a:ext uri="{FF2B5EF4-FFF2-40B4-BE49-F238E27FC236}">
                <a16:creationId xmlns:a16="http://schemas.microsoft.com/office/drawing/2014/main" id="{7C70ECAA-6C77-7AD2-F938-16743C252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5456" y="1038542"/>
            <a:ext cx="10668000" cy="9565958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object 2">
            <a:extLst>
              <a:ext uri="{FF2B5EF4-FFF2-40B4-BE49-F238E27FC236}">
                <a16:creationId xmlns:a16="http://schemas.microsoft.com/office/drawing/2014/main" id="{1B2E18D1-BBC7-FA57-DE47-2E75848DAE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1507" y="927101"/>
            <a:ext cx="5891213" cy="7299325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  <p:sp>
        <p:nvSpPr>
          <p:cNvPr id="17411" name="object 3">
            <a:extLst>
              <a:ext uri="{FF2B5EF4-FFF2-40B4-BE49-F238E27FC236}">
                <a16:creationId xmlns:a16="http://schemas.microsoft.com/office/drawing/2014/main" id="{3609EB44-85FD-B69C-F2B0-C0B975992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3756" y="410702"/>
            <a:ext cx="14554200" cy="9812798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en-US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105</TotalTime>
  <Words>191</Words>
  <Application>Microsoft Office PowerPoint</Application>
  <PresentationFormat>Custom</PresentationFormat>
  <Paragraphs>32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Cambria</vt:lpstr>
      <vt:lpstr>Century Gothic</vt:lpstr>
      <vt:lpstr>Symbol</vt:lpstr>
      <vt:lpstr>Times New Roman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Prajakta Joshi</cp:lastModifiedBy>
  <cp:revision>29</cp:revision>
  <dcterms:created xsi:type="dcterms:W3CDTF">2023-10-02T09:36:31Z</dcterms:created>
  <dcterms:modified xsi:type="dcterms:W3CDTF">2023-10-12T17:01:57Z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2023-10-02T00:00:00Z</vt:filetime>
  </property>
  <property fmtid="{D5CDD505-2E9C-101B-9397-08002B2CF9AE}" pid="3" name="LastSaved">
    <vt:filetime>2023-10-02T00:00:00Z</vt:filetime>
  </property>
</Properties>
</file>